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74" r:id="rId3"/>
    <p:sldId id="275" r:id="rId4"/>
    <p:sldId id="258" r:id="rId5"/>
    <p:sldId id="259" r:id="rId6"/>
    <p:sldId id="261" r:id="rId7"/>
    <p:sldId id="260" r:id="rId8"/>
    <p:sldId id="257" r:id="rId9"/>
    <p:sldId id="262" r:id="rId10"/>
    <p:sldId id="264" r:id="rId11"/>
    <p:sldId id="265" r:id="rId12"/>
    <p:sldId id="268" r:id="rId13"/>
    <p:sldId id="269" r:id="rId14"/>
    <p:sldId id="267" r:id="rId15"/>
    <p:sldId id="276" r:id="rId16"/>
    <p:sldId id="270" r:id="rId17"/>
    <p:sldId id="271" r:id="rId18"/>
    <p:sldId id="272" r:id="rId19"/>
    <p:sldId id="273" r:id="rId20"/>
    <p:sldId id="266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32" autoAdjust="0"/>
  </p:normalViewPr>
  <p:slideViewPr>
    <p:cSldViewPr>
      <p:cViewPr varScale="1">
        <p:scale>
          <a:sx n="98" d="100"/>
          <a:sy n="98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4BBE-4F3B-473A-9283-2243715FFF3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00BD4-7BB5-4C00-AC66-8CBC04E6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and Company Effectiveness</a:t>
            </a:r>
          </a:p>
          <a:p>
            <a:r>
              <a:rPr lang="en-US" dirty="0" smtClean="0"/>
              <a:t>(4 – most like you) (1</a:t>
            </a:r>
            <a:r>
              <a:rPr lang="en-US" baseline="0" dirty="0" smtClean="0"/>
              <a:t> – least like you)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17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Abby (goth) -</a:t>
            </a:r>
            <a:r>
              <a:rPr lang="en-US" baseline="0" dirty="0" smtClean="0"/>
              <a:t> forensic scientist</a:t>
            </a:r>
            <a:endParaRPr lang="en-US" dirty="0" smtClean="0"/>
          </a:p>
          <a:p>
            <a:r>
              <a:rPr lang="en-US" dirty="0" smtClean="0"/>
              <a:t>Ducky (quirky) – pathologist and medical examiner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6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Hippocrates (Father of Western Medicine) – 4 distinct temperament patterns (optimistic,</a:t>
            </a:r>
            <a:r>
              <a:rPr lang="en-US" baseline="0" dirty="0" smtClean="0"/>
              <a:t> irritable, analytical, peaceful)</a:t>
            </a:r>
            <a:endParaRPr lang="en-US" dirty="0" smtClean="0"/>
          </a:p>
          <a:p>
            <a:r>
              <a:rPr lang="en-US" dirty="0" smtClean="0"/>
              <a:t>Myers-Briggs and other behavioral experts (introvert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extrovert; feeling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thinking; sensing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intuition; perceiving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judging)</a:t>
            </a:r>
            <a:endParaRPr lang="en-US" dirty="0" smtClean="0"/>
          </a:p>
          <a:p>
            <a:r>
              <a:rPr lang="en-US" dirty="0" smtClean="0"/>
              <a:t>PACE is more fun and easier to apply to everyday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Break into groups!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61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1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One of my partners – I can’t sit in his office well as there are too many books and papers on the chairs and this “yellow” gets really uncomfortable sitting there.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6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Waltz – super user for Epic --- I always visit with him while he sits in his office</a:t>
            </a:r>
            <a:r>
              <a:rPr lang="en-US" baseline="0" dirty="0" smtClean="0"/>
              <a:t> chair and I am standing in the doorway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6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0BD4-7BB5-4C00-AC66-8CBC04E625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14C2CF-8579-4E0A-BFD4-BB23EBBF5E1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05B340-DED3-45C4-A383-2731C7364B3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0ahUKEwjBgPumlKbPAhXDbT4KHQV_AVUQjRwIBw&amp;url=http://spyrix.org/my-final-thoughts/&amp;psig=AFQjCNEUFPRGyF32wRDrcBg-yDeSsZsERQ&amp;ust=1474743089232828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lor+overlap&amp;source=images&amp;cd=&amp;cad=rja&amp;uact=8&amp;ved=0CAcQjRw&amp;url=http://www.dharmarevelation.com/&amp;ei=9gHRVNiJCM6NyATmt4GoDg&amp;bvm=bv.85076809,d.aWw&amp;psig=AFQjCNGPBiJEJu7lowcispDOeUoDjY0CwA&amp;ust=142307005842785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6480048" cy="2362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PACE Palette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56000"/>
            <a:ext cx="7772400" cy="1625599"/>
          </a:xfrm>
        </p:spPr>
        <p:txBody>
          <a:bodyPr/>
          <a:lstStyle/>
          <a:p>
            <a:pPr fontAlgn="base"/>
            <a:r>
              <a:rPr lang="en-US" dirty="0" smtClean="0"/>
              <a:t>USD Women in Science Education Day</a:t>
            </a:r>
          </a:p>
          <a:p>
            <a:pPr fontAlgn="base"/>
            <a:r>
              <a:rPr lang="en-US" dirty="0" smtClean="0"/>
              <a:t>September 29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JOYS, VALUES AND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525963"/>
          </a:xfrm>
        </p:spPr>
        <p:txBody>
          <a:bodyPr/>
          <a:lstStyle/>
          <a:p>
            <a:r>
              <a:rPr lang="en-US" dirty="0" smtClean="0"/>
              <a:t>What is really important in life?</a:t>
            </a:r>
          </a:p>
          <a:p>
            <a:r>
              <a:rPr lang="en-US" dirty="0" smtClean="0"/>
              <a:t>What activities give you joy and pleasure?</a:t>
            </a:r>
          </a:p>
          <a:p>
            <a:r>
              <a:rPr lang="en-US" dirty="0" smtClean="0"/>
              <a:t>What are your natural talents?</a:t>
            </a:r>
          </a:p>
          <a:p>
            <a:r>
              <a:rPr lang="en-US" dirty="0" smtClean="0"/>
              <a:t>What do you do well?</a:t>
            </a:r>
          </a:p>
          <a:p>
            <a:pPr lvl="1"/>
            <a:r>
              <a:rPr lang="en-US" dirty="0" smtClean="0"/>
              <a:t>In professional life?</a:t>
            </a:r>
          </a:p>
          <a:p>
            <a:pPr lvl="1"/>
            <a:r>
              <a:rPr lang="en-US" dirty="0" smtClean="0"/>
              <a:t>In personal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31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IRRITATIONS, AGGRAVATIONS, AND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772400" cy="4525963"/>
          </a:xfrm>
        </p:spPr>
        <p:txBody>
          <a:bodyPr/>
          <a:lstStyle/>
          <a:p>
            <a:r>
              <a:rPr lang="en-US" dirty="0" smtClean="0"/>
              <a:t>What things bother you as a group?</a:t>
            </a:r>
          </a:p>
          <a:p>
            <a:r>
              <a:rPr lang="en-US" dirty="0" smtClean="0"/>
              <a:t>What do people do that bug you?</a:t>
            </a:r>
          </a:p>
          <a:p>
            <a:r>
              <a:rPr lang="en-US" dirty="0" smtClean="0"/>
              <a:t>What stresses you in your professional and personal lives?</a:t>
            </a:r>
          </a:p>
          <a:p>
            <a:r>
              <a:rPr lang="en-US" dirty="0" smtClean="0"/>
              <a:t>What makes you angry? Impatient? Sad?</a:t>
            </a:r>
          </a:p>
        </p:txBody>
      </p:sp>
    </p:spTree>
    <p:extLst>
      <p:ext uri="{BB962C8B-B14F-4D97-AF65-F5344CB8AC3E}">
        <p14:creationId xmlns:p14="http://schemas.microsoft.com/office/powerpoint/2010/main" val="169622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Office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dventurous photos, trophies</a:t>
            </a:r>
          </a:p>
          <a:p>
            <a:pPr lvl="1"/>
            <a:r>
              <a:rPr lang="en-US" dirty="0" smtClean="0"/>
              <a:t>Cluttered and informal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Certificates of accomplishment</a:t>
            </a:r>
          </a:p>
          <a:p>
            <a:pPr lvl="1"/>
            <a:r>
              <a:rPr lang="en-US" dirty="0" smtClean="0"/>
              <a:t>Neat and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3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016"/>
            <a:ext cx="7467600" cy="990600"/>
          </a:xfrm>
        </p:spPr>
        <p:txBody>
          <a:bodyPr/>
          <a:lstStyle/>
          <a:p>
            <a:r>
              <a:rPr lang="en-US" dirty="0"/>
              <a:t>What’s Your Office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 –</a:t>
            </a:r>
          </a:p>
          <a:p>
            <a:pPr lvl="1"/>
            <a:r>
              <a:rPr lang="en-US" dirty="0" smtClean="0"/>
              <a:t>Certificates won by team effort</a:t>
            </a:r>
          </a:p>
          <a:p>
            <a:pPr lvl="1"/>
            <a:r>
              <a:rPr lang="en-US" dirty="0" smtClean="0"/>
              <a:t>Happy, informal family pics</a:t>
            </a:r>
          </a:p>
          <a:p>
            <a:pPr lvl="1"/>
            <a:r>
              <a:rPr lang="en-US" dirty="0" smtClean="0"/>
              <a:t>Warm environment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Latest in computer equipment, gadgets</a:t>
            </a:r>
          </a:p>
          <a:p>
            <a:pPr lvl="1"/>
            <a:r>
              <a:rPr lang="en-US" dirty="0" smtClean="0"/>
              <a:t>Stacks of work, highlighted manuals</a:t>
            </a:r>
          </a:p>
          <a:p>
            <a:pPr lvl="1"/>
            <a:r>
              <a:rPr lang="en-US" dirty="0" smtClean="0"/>
              <a:t>Will know </a:t>
            </a:r>
            <a:r>
              <a:rPr lang="en-US" u="sng" dirty="0" smtClean="0"/>
              <a:t>exactly</a:t>
            </a:r>
            <a:r>
              <a:rPr lang="en-US" dirty="0" smtClean="0"/>
              <a:t> where everything is</a:t>
            </a:r>
          </a:p>
          <a:p>
            <a:pPr lvl="1"/>
            <a:r>
              <a:rPr lang="en-US" dirty="0" smtClean="0"/>
              <a:t>Not real comfy for visitors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Reds</a:t>
            </a:r>
          </a:p>
          <a:p>
            <a:endParaRPr lang="en-US" dirty="0" smtClean="0"/>
          </a:p>
          <a:p>
            <a:r>
              <a:rPr lang="en-US" dirty="0" smtClean="0"/>
              <a:t>40% Yellows</a:t>
            </a:r>
          </a:p>
          <a:p>
            <a:endParaRPr lang="en-US" dirty="0" smtClean="0"/>
          </a:p>
          <a:p>
            <a:r>
              <a:rPr lang="en-US" dirty="0" smtClean="0"/>
              <a:t>15% Blues</a:t>
            </a:r>
          </a:p>
          <a:p>
            <a:endParaRPr lang="en-US" dirty="0" smtClean="0"/>
          </a:p>
          <a:p>
            <a:r>
              <a:rPr lang="en-US" dirty="0" smtClean="0"/>
              <a:t>5% Greens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5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Don’t fit completely into one color?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 Color as a 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– </a:t>
            </a:r>
            <a:r>
              <a:rPr lang="en-US" u="sng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: A person who likes structure, planning, and neatness and loves people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–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Someone who wants to find all the right answers and is willing to venture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5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Second Color as a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– </a:t>
            </a:r>
            <a:r>
              <a:rPr lang="en-US" u="sng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: A person with a lot of curiosity; loves to solve problems and have people around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</a:t>
            </a:r>
            <a:r>
              <a:rPr lang="en-US" u="sng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: This person loves to adventure with people. They stay in touch with kids they went to school with and are ready to visit them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Color as a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 –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A person who loves people and wants to contribute to others but will be aggressive when they see cruelty or unfairness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99" y="3810000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8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CELEBRITIES AND THEIR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525963"/>
          </a:xfrm>
        </p:spPr>
        <p:txBody>
          <a:bodyPr/>
          <a:lstStyle/>
          <a:p>
            <a:r>
              <a:rPr lang="en-US" dirty="0" smtClean="0"/>
              <a:t>Batman –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Abby on “NCIS” –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Ducky on “NCIS” –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Donald Trump -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P</a:t>
            </a:r>
            <a:r>
              <a:rPr lang="en-US" dirty="0" smtClean="0"/>
              <a:t>ersonal </a:t>
            </a:r>
            <a:r>
              <a:rPr lang="en-US" u="sng" dirty="0"/>
              <a:t>A</a:t>
            </a:r>
            <a:r>
              <a:rPr lang="en-US" dirty="0" smtClean="0"/>
              <a:t>nd </a:t>
            </a:r>
            <a:r>
              <a:rPr lang="en-US" u="sng" dirty="0" smtClean="0"/>
              <a:t>C</a:t>
            </a:r>
            <a:r>
              <a:rPr lang="en-US" dirty="0" smtClean="0"/>
              <a:t>ompany </a:t>
            </a:r>
            <a:r>
              <a:rPr lang="en-US" u="sng" dirty="0" smtClean="0"/>
              <a:t>E</a:t>
            </a:r>
            <a:r>
              <a:rPr lang="en-US" dirty="0" smtClean="0"/>
              <a:t>ffectiveness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changing</a:t>
            </a:r>
          </a:p>
          <a:p>
            <a:r>
              <a:rPr lang="en-US" dirty="0" smtClean="0"/>
              <a:t>Informative and fun</a:t>
            </a:r>
          </a:p>
          <a:p>
            <a:r>
              <a:rPr lang="en-US" dirty="0" smtClean="0"/>
              <a:t>Increase your understanding of </a:t>
            </a:r>
          </a:p>
          <a:p>
            <a:pPr lvl="1"/>
            <a:r>
              <a:rPr lang="en-US" dirty="0" smtClean="0"/>
              <a:t>Yourself</a:t>
            </a:r>
          </a:p>
          <a:p>
            <a:pPr lvl="1"/>
            <a:r>
              <a:rPr lang="en-US" dirty="0" smtClean="0"/>
              <a:t>Your co-workers</a:t>
            </a:r>
          </a:p>
          <a:p>
            <a:pPr lvl="1"/>
            <a:r>
              <a:rPr lang="en-US" dirty="0" smtClean="0"/>
              <a:t>Your family</a:t>
            </a:r>
          </a:p>
          <a:p>
            <a:pPr lvl="1"/>
            <a:r>
              <a:rPr lang="en-US" dirty="0" smtClean="0"/>
              <a:t>Even people you don’t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08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Final thoughts?</a:t>
            </a:r>
            <a:endParaRPr lang="en-US" dirty="0"/>
          </a:p>
        </p:txBody>
      </p:sp>
      <p:pic>
        <p:nvPicPr>
          <p:cNvPr id="1026" name="Picture 2" descr="Image result for final though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5307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386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r>
              <a:rPr lang="en-US" u="sng" dirty="0" smtClean="0"/>
              <a:t>Questions to consider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334000"/>
          </a:xfrm>
        </p:spPr>
        <p:txBody>
          <a:bodyPr/>
          <a:lstStyle/>
          <a:p>
            <a:r>
              <a:rPr lang="en-US" dirty="0" smtClean="0"/>
              <a:t>A typical day for me…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What I do for fun…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My pet peeves are…</a:t>
            </a:r>
          </a:p>
          <a:p>
            <a:endParaRPr lang="en-US" dirty="0"/>
          </a:p>
          <a:p>
            <a:r>
              <a:rPr lang="en-US" dirty="0" smtClean="0"/>
              <a:t>Things that derail me at work….</a:t>
            </a:r>
          </a:p>
          <a:p>
            <a:endParaRPr lang="en-US" dirty="0"/>
          </a:p>
          <a:p>
            <a:r>
              <a:rPr lang="en-US" dirty="0" smtClean="0"/>
              <a:t>Things that derail me at home…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insights</a:t>
            </a:r>
          </a:p>
          <a:p>
            <a:endParaRPr lang="en-US" dirty="0"/>
          </a:p>
          <a:p>
            <a:r>
              <a:rPr lang="en-US" dirty="0" smtClean="0"/>
              <a:t>Increase effective communications with others</a:t>
            </a:r>
          </a:p>
          <a:p>
            <a:endParaRPr lang="en-US" dirty="0"/>
          </a:p>
          <a:p>
            <a:r>
              <a:rPr lang="en-US" dirty="0" smtClean="0"/>
              <a:t>Build stronger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8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613025" y="3490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5189"/>
              </p:ext>
            </p:extLst>
          </p:nvPr>
        </p:nvGraphicFramePr>
        <p:xfrm>
          <a:off x="914400" y="609600"/>
          <a:ext cx="7847407" cy="5471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3798"/>
                <a:gridCol w="1949369"/>
                <a:gridCol w="2002209"/>
                <a:gridCol w="1842031"/>
              </a:tblGrid>
              <a:tr h="10312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Spontaneous</a:t>
                      </a:r>
                    </a:p>
                    <a:p>
                      <a:r>
                        <a:rPr lang="en-US" sz="1800" b="1" dirty="0" smtClean="0">
                          <a:effectLst/>
                        </a:rPr>
                        <a:t>Impulsive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  <a:r>
                        <a:rPr lang="en-US" sz="1800" b="1" kern="1200" dirty="0" smtClean="0">
                          <a:effectLst/>
                        </a:rPr>
                        <a:t>Impetuous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Stable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Methodical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Planner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Cooperative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Idealistic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Sincere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Rational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Curious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Complex</a:t>
                      </a:r>
                      <a:endParaRPr lang="en-US" b="1" dirty="0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Adventurous</a:t>
                      </a:r>
                    </a:p>
                    <a:p>
                      <a:r>
                        <a:rPr lang="en-US" sz="1800" b="1" dirty="0" smtClean="0">
                          <a:effectLst/>
                        </a:rPr>
                        <a:t>Daring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effectLst/>
                        </a:rPr>
                        <a:t>Hurried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Dependable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Faithful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Compassionate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Inspirational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Loner</a:t>
                      </a:r>
                      <a:endParaRPr lang="en-US" b="1" dirty="0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Loves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excitement </a:t>
                      </a:r>
                    </a:p>
                    <a:p>
                      <a:r>
                        <a:rPr lang="en-US" sz="1800" b="1" dirty="0" smtClean="0">
                          <a:effectLst/>
                        </a:rPr>
                        <a:t>Explorer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Unpredictable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Dutiful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Empathic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Intellectual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Inventive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Solver</a:t>
                      </a:r>
                      <a:endParaRPr lang="en-US" b="1" dirty="0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Energetic</a:t>
                      </a:r>
                    </a:p>
                    <a:p>
                      <a:r>
                        <a:rPr lang="en-US" sz="1800" b="1" dirty="0" smtClean="0">
                          <a:effectLst/>
                        </a:rPr>
                        <a:t>Expedient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Jokester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Makes Rules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Orderly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Well-prepared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Supportive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Self-aware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System-Thinker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Perfectionist</a:t>
                      </a:r>
                      <a:endParaRPr lang="en-US" b="1" dirty="0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/>
                        </a:rPr>
                        <a:t>Bold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Witty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Risk-taker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Loyal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Reliable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Likes Structure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Romantic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Flexible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Ingenious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Individualist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230704" y="914400"/>
            <a:ext cx="48920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4669" y="1981200"/>
            <a:ext cx="48920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12598" y="3124200"/>
            <a:ext cx="48920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4669" y="4191000"/>
            <a:ext cx="48920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30704" y="5334000"/>
            <a:ext cx="48920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3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RED - ADVENTURE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525963"/>
          </a:xfrm>
        </p:spPr>
        <p:txBody>
          <a:bodyPr/>
          <a:lstStyle/>
          <a:p>
            <a:pPr fontAlgn="base"/>
            <a:r>
              <a:rPr lang="en-US" b="1" dirty="0">
                <a:solidFill>
                  <a:srgbClr val="C00000"/>
                </a:solidFill>
              </a:rPr>
              <a:t>Free to do things my own way</a:t>
            </a:r>
            <a:r>
              <a:rPr lang="en-US" dirty="0">
                <a:solidFill>
                  <a:srgbClr val="C000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C00000"/>
                </a:solidFill>
              </a:rPr>
              <a:t>I want to explore</a:t>
            </a:r>
            <a:r>
              <a:rPr lang="en-US" dirty="0">
                <a:solidFill>
                  <a:srgbClr val="C000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C00000"/>
                </a:solidFill>
              </a:rPr>
              <a:t>Where is the action?? I want a part of it!</a:t>
            </a:r>
            <a:r>
              <a:rPr lang="en-US" dirty="0">
                <a:solidFill>
                  <a:srgbClr val="C000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C00000"/>
                </a:solidFill>
              </a:rPr>
              <a:t>Impulsive behavior</a:t>
            </a:r>
            <a:r>
              <a:rPr lang="en-US" dirty="0">
                <a:solidFill>
                  <a:srgbClr val="C000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C00000"/>
                </a:solidFill>
              </a:rPr>
              <a:t>I love the spotlight - watch me perform!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reuters\AppData\Local\Microsoft\Windows\Temporary Internet Files\Content.IE5\CVAJAS96\pacific_skydiving_hawaii_viii_by_stevenzybert-d68fwzm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33472" cy="197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euters\AppData\Local\Microsoft\Windows\Temporary Internet Files\Content.IE5\CVAJAS96\4476763604_b1087b5fd8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1544320" cy="154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YELLOW - RESPONSIBILITY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>
                <a:solidFill>
                  <a:srgbClr val="FFFF00"/>
                </a:solidFill>
              </a:rPr>
              <a:t>I value rules, tradition, and authority</a:t>
            </a:r>
            <a:r>
              <a:rPr lang="en-US" dirty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FFFF00"/>
                </a:solidFill>
              </a:rPr>
              <a:t>I handle details well</a:t>
            </a:r>
            <a:r>
              <a:rPr lang="en-US" dirty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FFFF00"/>
                </a:solidFill>
              </a:rPr>
              <a:t>Structure and order are very important</a:t>
            </a:r>
            <a:r>
              <a:rPr lang="en-US" dirty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FFFF00"/>
                </a:solidFill>
              </a:rPr>
              <a:t>Strong urges to plan my work and work my plan</a:t>
            </a:r>
            <a:r>
              <a:rPr lang="en-US" dirty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FFFF00"/>
                </a:solidFill>
              </a:rPr>
              <a:t>I anticipate and prepare for the future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reuters\AppData\Local\Microsoft\Windows\Temporary Internet Files\Content.IE5\T8MGC439\military_salu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28016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euters\AppData\Local\Microsoft\Windows\Temporary Internet Files\Content.IE5\37FQ2YUA\dreamstime_l_188876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334079" cy="184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03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BLUE - HARMONY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fontAlgn="base"/>
            <a:r>
              <a:rPr lang="en-US" b="1" dirty="0">
                <a:solidFill>
                  <a:srgbClr val="00B0F0"/>
                </a:solidFill>
              </a:rPr>
              <a:t>Relationships are important to me</a:t>
            </a:r>
            <a:r>
              <a:rPr lang="en-US" dirty="0">
                <a:solidFill>
                  <a:srgbClr val="00B0F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00B0F0"/>
                </a:solidFill>
              </a:rPr>
              <a:t>I have lots of friends - human AND furry</a:t>
            </a:r>
            <a:r>
              <a:rPr lang="en-US" dirty="0" smtClean="0">
                <a:solidFill>
                  <a:srgbClr val="00B0F0"/>
                </a:solidFill>
              </a:rPr>
              <a:t>​ </a:t>
            </a:r>
            <a:endParaRPr lang="en-US" dirty="0">
              <a:solidFill>
                <a:srgbClr val="00B0F0"/>
              </a:solidFill>
            </a:endParaRPr>
          </a:p>
          <a:p>
            <a:pPr fontAlgn="base"/>
            <a:r>
              <a:rPr lang="en-US" b="1" dirty="0">
                <a:solidFill>
                  <a:srgbClr val="00B0F0"/>
                </a:solidFill>
              </a:rPr>
              <a:t>I embrace emotions</a:t>
            </a:r>
            <a:r>
              <a:rPr lang="en-US" dirty="0">
                <a:solidFill>
                  <a:srgbClr val="00B0F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00B0F0"/>
                </a:solidFill>
              </a:rPr>
              <a:t>I'm caring, intuitive and a great listener</a:t>
            </a:r>
            <a:r>
              <a:rPr lang="en-US" dirty="0">
                <a:solidFill>
                  <a:srgbClr val="00B0F0"/>
                </a:solidFill>
              </a:rPr>
              <a:t>​</a:t>
            </a:r>
          </a:p>
          <a:p>
            <a:pPr fontAlgn="base"/>
            <a:r>
              <a:rPr lang="en-US" b="1" dirty="0">
                <a:solidFill>
                  <a:srgbClr val="00B0F0"/>
                </a:solidFill>
              </a:rPr>
              <a:t>I enjoy flowers, music, romantic movies, and nature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reuters\AppData\Local\Microsoft\Windows\Temporary Internet Files\Content.IE5\CVAJAS96\jj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27101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euters\AppData\Local\Microsoft\Windows\Temporary Internet Files\Content.IE5\CVAJAS96\Saint_Valentines_Day_A_romantic_couple_013598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76800"/>
            <a:ext cx="2106778" cy="16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95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GREEN - CURIOSITY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l" fontAlgn="base"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  <a:latin typeface="Century Gothic"/>
              </a:rPr>
              <a:t>I love puzzles, problems, and finding solutions</a:t>
            </a:r>
            <a:r>
              <a:rPr lang="en-US" dirty="0">
                <a:solidFill>
                  <a:srgbClr val="00B050"/>
                </a:solidFill>
                <a:latin typeface="Century Gothic"/>
              </a:rPr>
              <a:t>​</a:t>
            </a:r>
          </a:p>
          <a:p>
            <a:pPr algn="l" fontAlgn="base"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  <a:latin typeface="Century Gothic"/>
              </a:rPr>
              <a:t>My calm exterior may hide some inner turmoil</a:t>
            </a:r>
            <a:r>
              <a:rPr lang="en-US" dirty="0">
                <a:solidFill>
                  <a:srgbClr val="00B050"/>
                </a:solidFill>
                <a:latin typeface="Century Gothic"/>
              </a:rPr>
              <a:t>​</a:t>
            </a:r>
          </a:p>
          <a:p>
            <a:pPr algn="l" fontAlgn="base"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  <a:latin typeface="Century Gothic"/>
              </a:rPr>
              <a:t>I enjoy research and reading manuals</a:t>
            </a:r>
            <a:r>
              <a:rPr lang="en-US" dirty="0">
                <a:solidFill>
                  <a:srgbClr val="00B050"/>
                </a:solidFill>
                <a:latin typeface="Century Gothic"/>
              </a:rPr>
              <a:t>​</a:t>
            </a:r>
          </a:p>
          <a:p>
            <a:pPr algn="l" fontAlgn="base"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  <a:latin typeface="Century Gothic"/>
              </a:rPr>
              <a:t>Analyze, study, invent, investigate, and explore</a:t>
            </a:r>
            <a:r>
              <a:rPr lang="en-US" dirty="0">
                <a:solidFill>
                  <a:srgbClr val="00B050"/>
                </a:solidFill>
                <a:latin typeface="Century Gothic"/>
              </a:rPr>
              <a:t>​</a:t>
            </a:r>
          </a:p>
          <a:p>
            <a:pPr algn="l" fontAlgn="base"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  <a:latin typeface="Century Gothic"/>
              </a:rPr>
              <a:t>I want my brain to manage my emotions</a:t>
            </a:r>
            <a:endParaRPr lang="en-US" dirty="0">
              <a:solidFill>
                <a:srgbClr val="00B050"/>
              </a:solidFill>
              <a:latin typeface="Century Gothic"/>
            </a:endParaRPr>
          </a:p>
          <a:p>
            <a:endParaRPr lang="en-US" dirty="0"/>
          </a:p>
        </p:txBody>
      </p:sp>
      <p:pic>
        <p:nvPicPr>
          <p:cNvPr id="5122" name="Picture 2" descr="C:\Users\reuters\AppData\Local\Microsoft\Windows\Temporary Internet Files\Content.IE5\T8MGC439\researc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204" y="304800"/>
            <a:ext cx="1130808" cy="98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92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dharmarevelation.com/images/color%20overlap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37" y="7620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4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410</TotalTime>
  <Words>810</Words>
  <Application>Microsoft Office PowerPoint</Application>
  <PresentationFormat>On-screen Show (4:3)</PresentationFormat>
  <Paragraphs>188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PACE Palette </vt:lpstr>
      <vt:lpstr>Personal And Company Effectiveness</vt:lpstr>
      <vt:lpstr>BENEFITS OF PACE</vt:lpstr>
      <vt:lpstr>PowerPoint Presentation</vt:lpstr>
      <vt:lpstr>RED - ADVENTURE</vt:lpstr>
      <vt:lpstr>YELLOW - RESPONSIBILITY</vt:lpstr>
      <vt:lpstr>BLUE - HARMONY</vt:lpstr>
      <vt:lpstr>GREEN - CURIOSITY</vt:lpstr>
      <vt:lpstr>PowerPoint Presentation</vt:lpstr>
      <vt:lpstr>JOYS, VALUES AND STRENGTHS</vt:lpstr>
      <vt:lpstr>IRRITATIONS, AGGRAVATIONS, AND STRESSORS</vt:lpstr>
      <vt:lpstr>What’s Your Office Like?</vt:lpstr>
      <vt:lpstr>What’s Your Office Like?</vt:lpstr>
      <vt:lpstr>Breakdown</vt:lpstr>
      <vt:lpstr>Don’t fit completely into one color?</vt:lpstr>
      <vt:lpstr>Second Color as a Modifier</vt:lpstr>
      <vt:lpstr>Second Color as a Modifier</vt:lpstr>
      <vt:lpstr>Second Color as a Modifier</vt:lpstr>
      <vt:lpstr>CELEBRITIES AND THEIR COLORS</vt:lpstr>
      <vt:lpstr>Final thoughts?</vt:lpstr>
      <vt:lpstr>Questions to consider….</vt:lpstr>
    </vt:vector>
  </TitlesOfParts>
  <Company>Sanford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 PALETTE</dc:title>
  <dc:creator>pcadmin</dc:creator>
  <cp:lastModifiedBy>Reuter, Suzanne D</cp:lastModifiedBy>
  <cp:revision>30</cp:revision>
  <cp:lastPrinted>2016-09-26T21:22:55Z</cp:lastPrinted>
  <dcterms:created xsi:type="dcterms:W3CDTF">2015-02-02T19:59:52Z</dcterms:created>
  <dcterms:modified xsi:type="dcterms:W3CDTF">2016-09-28T19:24:47Z</dcterms:modified>
</cp:coreProperties>
</file>