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0"/>
  </p:notesMasterIdLst>
  <p:sldIdLst>
    <p:sldId id="256" r:id="rId2"/>
    <p:sldId id="273" r:id="rId3"/>
    <p:sldId id="275" r:id="rId4"/>
    <p:sldId id="276" r:id="rId5"/>
    <p:sldId id="267" r:id="rId6"/>
    <p:sldId id="268" r:id="rId7"/>
    <p:sldId id="269" r:id="rId8"/>
    <p:sldId id="284" r:id="rId9"/>
    <p:sldId id="270" r:id="rId10"/>
    <p:sldId id="271" r:id="rId11"/>
    <p:sldId id="272" r:id="rId12"/>
    <p:sldId id="278" r:id="rId13"/>
    <p:sldId id="263" r:id="rId14"/>
    <p:sldId id="279" r:id="rId15"/>
    <p:sldId id="280" r:id="rId16"/>
    <p:sldId id="281" r:id="rId17"/>
    <p:sldId id="282" r:id="rId18"/>
    <p:sldId id="283"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15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98D23C-7859-4837-B747-72D35D5FCC8B}" v="19" dt="2024-03-03T21:25:34.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7026"/>
  </p:normalViewPr>
  <p:slideViewPr>
    <p:cSldViewPr snapToGrid="0" snapToObjects="1">
      <p:cViewPr varScale="1">
        <p:scale>
          <a:sx n="156" d="100"/>
          <a:sy n="156" d="100"/>
        </p:scale>
        <p:origin x="340" y="1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21" d="100"/>
          <a:sy n="121" d="100"/>
        </p:scale>
        <p:origin x="4904"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mnitz, Jason J" userId="e4adcf63-4351-4bb0-9d24-e85117148777" providerId="ADAL" clId="{F0F20552-DBA6-4B37-9F65-43D2931EDCE7}"/>
    <pc:docChg chg="custSel addSld delSld modSld replTag delTag">
      <pc:chgData name="Kemnitz, Jason J" userId="e4adcf63-4351-4bb0-9d24-e85117148777" providerId="ADAL" clId="{F0F20552-DBA6-4B37-9F65-43D2931EDCE7}" dt="2024-03-04T15:00:23.186" v="193" actId="20577"/>
      <pc:docMkLst>
        <pc:docMk/>
      </pc:docMkLst>
      <pc:sldChg chg="modSp mod replTag delTag">
        <pc:chgData name="Kemnitz, Jason J" userId="e4adcf63-4351-4bb0-9d24-e85117148777" providerId="ADAL" clId="{F0F20552-DBA6-4B37-9F65-43D2931EDCE7}" dt="2024-03-04T15:00:17.760" v="187"/>
        <pc:sldMkLst>
          <pc:docMk/>
          <pc:sldMk cId="3618210952" sldId="256"/>
        </pc:sldMkLst>
        <pc:spChg chg="mod">
          <ac:chgData name="Kemnitz, Jason J" userId="e4adcf63-4351-4bb0-9d24-e85117148777" providerId="ADAL" clId="{F0F20552-DBA6-4B37-9F65-43D2931EDCE7}" dt="2024-03-04T14:42:24.398" v="46" actId="1076"/>
          <ac:spMkLst>
            <pc:docMk/>
            <pc:sldMk cId="3618210952" sldId="256"/>
            <ac:spMk id="3" creationId="{DC41093C-A1D4-4097-9480-9BEB3BBAD995}"/>
          </ac:spMkLst>
        </pc:spChg>
      </pc:sldChg>
      <pc:sldChg chg="del replTag delTag">
        <pc:chgData name="Kemnitz, Jason J" userId="e4adcf63-4351-4bb0-9d24-e85117148777" providerId="ADAL" clId="{F0F20552-DBA6-4B37-9F65-43D2931EDCE7}" dt="2024-03-04T14:42:39.747" v="49" actId="47"/>
        <pc:sldMkLst>
          <pc:docMk/>
          <pc:sldMk cId="451286901" sldId="257"/>
        </pc:sldMkLst>
      </pc:sldChg>
      <pc:sldChg chg="replTag delTag">
        <pc:chgData name="Kemnitz, Jason J" userId="e4adcf63-4351-4bb0-9d24-e85117148777" providerId="ADAL" clId="{F0F20552-DBA6-4B37-9F65-43D2931EDCE7}" dt="2024-03-04T14:46:24.545" v="161"/>
        <pc:sldMkLst>
          <pc:docMk/>
          <pc:sldMk cId="1490304437" sldId="267"/>
        </pc:sldMkLst>
      </pc:sldChg>
      <pc:sldChg chg="replTag delTag">
        <pc:chgData name="Kemnitz, Jason J" userId="e4adcf63-4351-4bb0-9d24-e85117148777" providerId="ADAL" clId="{F0F20552-DBA6-4B37-9F65-43D2931EDCE7}" dt="2024-03-04T14:46:21.410" v="155"/>
        <pc:sldMkLst>
          <pc:docMk/>
          <pc:sldMk cId="2991096846" sldId="268"/>
        </pc:sldMkLst>
      </pc:sldChg>
      <pc:sldChg chg="replTag delTag">
        <pc:chgData name="Kemnitz, Jason J" userId="e4adcf63-4351-4bb0-9d24-e85117148777" providerId="ADAL" clId="{F0F20552-DBA6-4B37-9F65-43D2931EDCE7}" dt="2024-03-04T14:46:21.378" v="153"/>
        <pc:sldMkLst>
          <pc:docMk/>
          <pc:sldMk cId="3757127647" sldId="269"/>
        </pc:sldMkLst>
      </pc:sldChg>
      <pc:sldChg chg="replTag delTag">
        <pc:chgData name="Kemnitz, Jason J" userId="e4adcf63-4351-4bb0-9d24-e85117148777" providerId="ADAL" clId="{F0F20552-DBA6-4B37-9F65-43D2931EDCE7}" dt="2024-03-04T14:47:00.462" v="176"/>
        <pc:sldMkLst>
          <pc:docMk/>
          <pc:sldMk cId="3633061545" sldId="270"/>
        </pc:sldMkLst>
      </pc:sldChg>
      <pc:sldChg chg="replTag delTag">
        <pc:chgData name="Kemnitz, Jason J" userId="e4adcf63-4351-4bb0-9d24-e85117148777" providerId="ADAL" clId="{F0F20552-DBA6-4B37-9F65-43D2931EDCE7}" dt="2024-03-04T14:42:39.756" v="51"/>
        <pc:sldMkLst>
          <pc:docMk/>
          <pc:sldMk cId="189275984" sldId="273"/>
        </pc:sldMkLst>
      </pc:sldChg>
      <pc:sldChg chg="replTag delTag">
        <pc:chgData name="Kemnitz, Jason J" userId="e4adcf63-4351-4bb0-9d24-e85117148777" providerId="ADAL" clId="{F0F20552-DBA6-4B37-9F65-43D2931EDCE7}" dt="2024-03-04T14:45:13.254" v="84"/>
        <pc:sldMkLst>
          <pc:docMk/>
          <pc:sldMk cId="2093101063" sldId="275"/>
        </pc:sldMkLst>
      </pc:sldChg>
      <pc:sldChg chg="replTag delTag">
        <pc:chgData name="Kemnitz, Jason J" userId="e4adcf63-4351-4bb0-9d24-e85117148777" providerId="ADAL" clId="{F0F20552-DBA6-4B37-9F65-43D2931EDCE7}" dt="2024-03-04T14:46:22.009" v="157"/>
        <pc:sldMkLst>
          <pc:docMk/>
          <pc:sldMk cId="1380893457" sldId="276"/>
        </pc:sldMkLst>
      </pc:sldChg>
      <pc:sldChg chg="replTag delTag">
        <pc:chgData name="Kemnitz, Jason J" userId="e4adcf63-4351-4bb0-9d24-e85117148777" providerId="ADAL" clId="{F0F20552-DBA6-4B37-9F65-43D2931EDCE7}" dt="2024-03-04T14:43:25.408" v="61"/>
        <pc:sldMkLst>
          <pc:docMk/>
          <pc:sldMk cId="3972073582" sldId="283"/>
        </pc:sldMkLst>
      </pc:sldChg>
      <pc:sldChg chg="addSp delSp modSp new mod modMedia setBg replTag delTag modNotesTx">
        <pc:chgData name="Kemnitz, Jason J" userId="e4adcf63-4351-4bb0-9d24-e85117148777" providerId="ADAL" clId="{F0F20552-DBA6-4B37-9F65-43D2931EDCE7}" dt="2024-03-04T15:00:23.186" v="193" actId="20577"/>
        <pc:sldMkLst>
          <pc:docMk/>
          <pc:sldMk cId="712273559" sldId="284"/>
        </pc:sldMkLst>
        <pc:spChg chg="del">
          <ac:chgData name="Kemnitz, Jason J" userId="e4adcf63-4351-4bb0-9d24-e85117148777" providerId="ADAL" clId="{F0F20552-DBA6-4B37-9F65-43D2931EDCE7}" dt="2024-03-04T14:46:04.361" v="149" actId="26606"/>
          <ac:spMkLst>
            <pc:docMk/>
            <pc:sldMk cId="712273559" sldId="284"/>
            <ac:spMk id="2" creationId="{7EBA9865-E3AD-8CCE-9ACE-BB58B5FEE99E}"/>
          </ac:spMkLst>
        </pc:spChg>
        <pc:spChg chg="mod">
          <ac:chgData name="Kemnitz, Jason J" userId="e4adcf63-4351-4bb0-9d24-e85117148777" providerId="ADAL" clId="{F0F20552-DBA6-4B37-9F65-43D2931EDCE7}" dt="2024-03-04T15:00:23.186" v="193" actId="20577"/>
          <ac:spMkLst>
            <pc:docMk/>
            <pc:sldMk cId="712273559" sldId="284"/>
            <ac:spMk id="3" creationId="{0CC274BA-EFB3-C082-5B51-3647F1094C6A}"/>
          </ac:spMkLst>
        </pc:spChg>
        <pc:spChg chg="add">
          <ac:chgData name="Kemnitz, Jason J" userId="e4adcf63-4351-4bb0-9d24-e85117148777" providerId="ADAL" clId="{F0F20552-DBA6-4B37-9F65-43D2931EDCE7}" dt="2024-03-04T14:46:04.361" v="149" actId="26606"/>
          <ac:spMkLst>
            <pc:docMk/>
            <pc:sldMk cId="712273559" sldId="284"/>
            <ac:spMk id="9" creationId="{C1DD1A8A-57D5-4A81-AD04-532B043C5611}"/>
          </ac:spMkLst>
        </pc:spChg>
        <pc:spChg chg="add">
          <ac:chgData name="Kemnitz, Jason J" userId="e4adcf63-4351-4bb0-9d24-e85117148777" providerId="ADAL" clId="{F0F20552-DBA6-4B37-9F65-43D2931EDCE7}" dt="2024-03-04T14:46:04.361" v="149" actId="26606"/>
          <ac:spMkLst>
            <pc:docMk/>
            <pc:sldMk cId="712273559" sldId="284"/>
            <ac:spMk id="11" creationId="{007891EC-4501-44ED-A8C8-B11B6DB767AB}"/>
          </ac:spMkLst>
        </pc:spChg>
        <pc:picChg chg="add mod">
          <ac:chgData name="Kemnitz, Jason J" userId="e4adcf63-4351-4bb0-9d24-e85117148777" providerId="ADAL" clId="{F0F20552-DBA6-4B37-9F65-43D2931EDCE7}" dt="2024-03-04T14:46:05.264" v="151"/>
          <ac:picMkLst>
            <pc:docMk/>
            <pc:sldMk cId="712273559" sldId="284"/>
            <ac:picMk id="5" creationId="{7AED3366-28E5-AA33-E295-A9CD093B62DC}"/>
          </ac:picMkLst>
        </pc:picChg>
      </pc:sldChg>
    </pc:docChg>
  </pc:docChgLst>
  <pc:docChgLst>
    <pc:chgData name="Kemnitz, Jason J" userId="e4adcf63-4351-4bb0-9d24-e85117148777" providerId="ADAL" clId="{A9F73123-6EC5-4ACC-B290-98812345E6D8}"/>
    <pc:docChg chg="custSel modSld replTag delTag">
      <pc:chgData name="Kemnitz, Jason J" userId="e4adcf63-4351-4bb0-9d24-e85117148777" providerId="ADAL" clId="{A9F73123-6EC5-4ACC-B290-98812345E6D8}" dt="2024-02-12T17:05:07.494" v="12"/>
      <pc:docMkLst>
        <pc:docMk/>
      </pc:docMkLst>
      <pc:sldChg chg="replTag delTag">
        <pc:chgData name="Kemnitz, Jason J" userId="e4adcf63-4351-4bb0-9d24-e85117148777" providerId="ADAL" clId="{A9F73123-6EC5-4ACC-B290-98812345E6D8}" dt="2024-02-12T17:04:59.967" v="1"/>
        <pc:sldMkLst>
          <pc:docMk/>
          <pc:sldMk cId="3618210952" sldId="256"/>
        </pc:sldMkLst>
      </pc:sldChg>
      <pc:sldChg chg="replTag delTag">
        <pc:chgData name="Kemnitz, Jason J" userId="e4adcf63-4351-4bb0-9d24-e85117148777" providerId="ADAL" clId="{A9F73123-6EC5-4ACC-B290-98812345E6D8}" dt="2024-02-12T17:05:02.030" v="5"/>
        <pc:sldMkLst>
          <pc:docMk/>
          <pc:sldMk cId="451286901" sldId="257"/>
        </pc:sldMkLst>
      </pc:sldChg>
      <pc:sldChg chg="modSp mod replTag delTag">
        <pc:chgData name="Kemnitz, Jason J" userId="e4adcf63-4351-4bb0-9d24-e85117148777" providerId="ADAL" clId="{A9F73123-6EC5-4ACC-B290-98812345E6D8}" dt="2024-02-12T17:05:07.494" v="12"/>
        <pc:sldMkLst>
          <pc:docMk/>
          <pc:sldMk cId="996354952" sldId="262"/>
        </pc:sldMkLst>
        <pc:spChg chg="mod">
          <ac:chgData name="Kemnitz, Jason J" userId="e4adcf63-4351-4bb0-9d24-e85117148777" providerId="ADAL" clId="{A9F73123-6EC5-4ACC-B290-98812345E6D8}" dt="2024-02-12T17:05:06.138" v="10" actId="313"/>
          <ac:spMkLst>
            <pc:docMk/>
            <pc:sldMk cId="996354952" sldId="262"/>
            <ac:spMk id="2" creationId="{2094843C-C96B-47CB-AFCA-877CFB1352F7}"/>
          </ac:spMkLst>
        </pc:spChg>
      </pc:sldChg>
    </pc:docChg>
  </pc:docChgLst>
  <pc:docChgLst>
    <pc:chgData name="Kemnitz, Jason J" userId="e4adcf63-4351-4bb0-9d24-e85117148777" providerId="ADAL" clId="{6298D23C-7859-4837-B747-72D35D5FCC8B}"/>
    <pc:docChg chg="undo custSel addSld delSld modSld replTag delTag">
      <pc:chgData name="Kemnitz, Jason J" userId="e4adcf63-4351-4bb0-9d24-e85117148777" providerId="ADAL" clId="{6298D23C-7859-4837-B747-72D35D5FCC8B}" dt="2024-03-03T21:30:38.926" v="2799"/>
      <pc:docMkLst>
        <pc:docMk/>
      </pc:docMkLst>
      <pc:sldChg chg="modSp mod replTag delTag modNotesTx">
        <pc:chgData name="Kemnitz, Jason J" userId="e4adcf63-4351-4bb0-9d24-e85117148777" providerId="ADAL" clId="{6298D23C-7859-4837-B747-72D35D5FCC8B}" dt="2024-03-03T17:04:46.902" v="236" actId="20577"/>
        <pc:sldMkLst>
          <pc:docMk/>
          <pc:sldMk cId="3618210952" sldId="256"/>
        </pc:sldMkLst>
        <pc:spChg chg="mod">
          <ac:chgData name="Kemnitz, Jason J" userId="e4adcf63-4351-4bb0-9d24-e85117148777" providerId="ADAL" clId="{6298D23C-7859-4837-B747-72D35D5FCC8B}" dt="2024-03-03T17:02:05.020" v="106" actId="20577"/>
          <ac:spMkLst>
            <pc:docMk/>
            <pc:sldMk cId="3618210952" sldId="256"/>
            <ac:spMk id="3" creationId="{DC41093C-A1D4-4097-9480-9BEB3BBAD995}"/>
          </ac:spMkLst>
        </pc:spChg>
      </pc:sldChg>
      <pc:sldChg chg="modSp mod replTag delTag">
        <pc:chgData name="Kemnitz, Jason J" userId="e4adcf63-4351-4bb0-9d24-e85117148777" providerId="ADAL" clId="{6298D23C-7859-4837-B747-72D35D5FCC8B}" dt="2024-03-03T17:03:51.005" v="145"/>
        <pc:sldMkLst>
          <pc:docMk/>
          <pc:sldMk cId="451286901" sldId="257"/>
        </pc:sldMkLst>
        <pc:spChg chg="mod">
          <ac:chgData name="Kemnitz, Jason J" userId="e4adcf63-4351-4bb0-9d24-e85117148777" providerId="ADAL" clId="{6298D23C-7859-4837-B747-72D35D5FCC8B}" dt="2024-03-03T16:48:06.021" v="82" actId="313"/>
          <ac:spMkLst>
            <pc:docMk/>
            <pc:sldMk cId="451286901" sldId="257"/>
            <ac:spMk id="5" creationId="{0FC4E900-D024-4B9A-8371-6E7BCFC58502}"/>
          </ac:spMkLst>
        </pc:spChg>
      </pc:sldChg>
      <pc:sldChg chg="del">
        <pc:chgData name="Kemnitz, Jason J" userId="e4adcf63-4351-4bb0-9d24-e85117148777" providerId="ADAL" clId="{6298D23C-7859-4837-B747-72D35D5FCC8B}" dt="2024-03-03T16:46:36.356" v="0" actId="47"/>
        <pc:sldMkLst>
          <pc:docMk/>
          <pc:sldMk cId="2678738995" sldId="259"/>
        </pc:sldMkLst>
      </pc:sldChg>
      <pc:sldChg chg="del">
        <pc:chgData name="Kemnitz, Jason J" userId="e4adcf63-4351-4bb0-9d24-e85117148777" providerId="ADAL" clId="{6298D23C-7859-4837-B747-72D35D5FCC8B}" dt="2024-03-03T16:46:37.710" v="1" actId="47"/>
        <pc:sldMkLst>
          <pc:docMk/>
          <pc:sldMk cId="1767727153" sldId="260"/>
        </pc:sldMkLst>
      </pc:sldChg>
      <pc:sldChg chg="del">
        <pc:chgData name="Kemnitz, Jason J" userId="e4adcf63-4351-4bb0-9d24-e85117148777" providerId="ADAL" clId="{6298D23C-7859-4837-B747-72D35D5FCC8B}" dt="2024-03-03T16:46:39.115" v="2" actId="47"/>
        <pc:sldMkLst>
          <pc:docMk/>
          <pc:sldMk cId="2522887105" sldId="261"/>
        </pc:sldMkLst>
      </pc:sldChg>
      <pc:sldChg chg="addSp modSp add del mod setBg replTag delTag modNotesTx">
        <pc:chgData name="Kemnitz, Jason J" userId="e4adcf63-4351-4bb0-9d24-e85117148777" providerId="ADAL" clId="{6298D23C-7859-4837-B747-72D35D5FCC8B}" dt="2024-03-03T20:42:13.750" v="1874" actId="47"/>
        <pc:sldMkLst>
          <pc:docMk/>
          <pc:sldMk cId="996354952" sldId="262"/>
        </pc:sldMkLst>
        <pc:spChg chg="mod ord">
          <ac:chgData name="Kemnitz, Jason J" userId="e4adcf63-4351-4bb0-9d24-e85117148777" providerId="ADAL" clId="{6298D23C-7859-4837-B747-72D35D5FCC8B}" dt="2024-03-03T20:39:02.913" v="1761" actId="20577"/>
          <ac:spMkLst>
            <pc:docMk/>
            <pc:sldMk cId="996354952" sldId="262"/>
            <ac:spMk id="2" creationId="{2094843C-C96B-47CB-AFCA-877CFB1352F7}"/>
          </ac:spMkLst>
        </pc:spChg>
        <pc:spChg chg="mod">
          <ac:chgData name="Kemnitz, Jason J" userId="e4adcf63-4351-4bb0-9d24-e85117148777" providerId="ADAL" clId="{6298D23C-7859-4837-B747-72D35D5FCC8B}" dt="2024-03-03T20:37:47.316" v="1676" actId="26606"/>
          <ac:spMkLst>
            <pc:docMk/>
            <pc:sldMk cId="996354952" sldId="262"/>
            <ac:spMk id="3" creationId="{2D711AC6-8B98-4C30-A2F3-4C21FC11747F}"/>
          </ac:spMkLst>
        </pc:spChg>
        <pc:spChg chg="add">
          <ac:chgData name="Kemnitz, Jason J" userId="e4adcf63-4351-4bb0-9d24-e85117148777" providerId="ADAL" clId="{6298D23C-7859-4837-B747-72D35D5FCC8B}" dt="2024-03-03T20:37:47.316" v="1676" actId="26606"/>
          <ac:spMkLst>
            <pc:docMk/>
            <pc:sldMk cId="996354952" sldId="262"/>
            <ac:spMk id="9" creationId="{E81BF4F6-F2CF-4984-9D14-D6966D92F99F}"/>
          </ac:spMkLst>
        </pc:spChg>
        <pc:picChg chg="add mod">
          <ac:chgData name="Kemnitz, Jason J" userId="e4adcf63-4351-4bb0-9d24-e85117148777" providerId="ADAL" clId="{6298D23C-7859-4837-B747-72D35D5FCC8B}" dt="2024-03-03T20:37:50.443" v="1679" actId="27614"/>
          <ac:picMkLst>
            <pc:docMk/>
            <pc:sldMk cId="996354952" sldId="262"/>
            <ac:picMk id="5" creationId="{5AD7608F-3653-1A16-6533-D807EC819F91}"/>
          </ac:picMkLst>
        </pc:picChg>
      </pc:sldChg>
      <pc:sldChg chg="modSp mod replTag delTag">
        <pc:chgData name="Kemnitz, Jason J" userId="e4adcf63-4351-4bb0-9d24-e85117148777" providerId="ADAL" clId="{6298D23C-7859-4837-B747-72D35D5FCC8B}" dt="2024-03-03T21:03:36.998" v="2174"/>
        <pc:sldMkLst>
          <pc:docMk/>
          <pc:sldMk cId="3943797411" sldId="263"/>
        </pc:sldMkLst>
        <pc:spChg chg="mod">
          <ac:chgData name="Kemnitz, Jason J" userId="e4adcf63-4351-4bb0-9d24-e85117148777" providerId="ADAL" clId="{6298D23C-7859-4837-B747-72D35D5FCC8B}" dt="2024-03-03T20:45:41.575" v="2050" actId="313"/>
          <ac:spMkLst>
            <pc:docMk/>
            <pc:sldMk cId="3943797411" sldId="263"/>
            <ac:spMk id="3" creationId="{C02EE949-2250-40CA-A04E-2734CA236483}"/>
          </ac:spMkLst>
        </pc:spChg>
      </pc:sldChg>
      <pc:sldChg chg="addSp delSp modSp del mod replTag delTag">
        <pc:chgData name="Kemnitz, Jason J" userId="e4adcf63-4351-4bb0-9d24-e85117148777" providerId="ADAL" clId="{6298D23C-7859-4837-B747-72D35D5FCC8B}" dt="2024-03-03T21:25:37.766" v="2587" actId="47"/>
        <pc:sldMkLst>
          <pc:docMk/>
          <pc:sldMk cId="1770799396" sldId="264"/>
        </pc:sldMkLst>
        <pc:spChg chg="del">
          <ac:chgData name="Kemnitz, Jason J" userId="e4adcf63-4351-4bb0-9d24-e85117148777" providerId="ADAL" clId="{6298D23C-7859-4837-B747-72D35D5FCC8B}" dt="2024-03-03T21:18:02.539" v="2519"/>
          <ac:spMkLst>
            <pc:docMk/>
            <pc:sldMk cId="1770799396" sldId="264"/>
            <ac:spMk id="2" creationId="{C1344300-DF5D-487C-90E8-EA8BF8C2BE0A}"/>
          </ac:spMkLst>
        </pc:spChg>
        <pc:spChg chg="add mod">
          <ac:chgData name="Kemnitz, Jason J" userId="e4adcf63-4351-4bb0-9d24-e85117148777" providerId="ADAL" clId="{6298D23C-7859-4837-B747-72D35D5FCC8B}" dt="2024-03-03T21:25:34.516" v="2584" actId="1076"/>
          <ac:spMkLst>
            <pc:docMk/>
            <pc:sldMk cId="1770799396" sldId="264"/>
            <ac:spMk id="4" creationId="{8AB0ECC3-006D-4443-B842-11A99F9B9F00}"/>
          </ac:spMkLst>
        </pc:spChg>
      </pc:sldChg>
      <pc:sldChg chg="del replTag delTag">
        <pc:chgData name="Kemnitz, Jason J" userId="e4adcf63-4351-4bb0-9d24-e85117148777" providerId="ADAL" clId="{6298D23C-7859-4837-B747-72D35D5FCC8B}" dt="2024-03-03T21:25:39.671" v="2592" actId="47"/>
        <pc:sldMkLst>
          <pc:docMk/>
          <pc:sldMk cId="2706216548" sldId="265"/>
        </pc:sldMkLst>
      </pc:sldChg>
      <pc:sldChg chg="del replTag delTag">
        <pc:chgData name="Kemnitz, Jason J" userId="e4adcf63-4351-4bb0-9d24-e85117148777" providerId="ADAL" clId="{6298D23C-7859-4837-B747-72D35D5FCC8B}" dt="2024-03-03T21:25:45.487" v="2597" actId="47"/>
        <pc:sldMkLst>
          <pc:docMk/>
          <pc:sldMk cId="2969939564" sldId="266"/>
        </pc:sldMkLst>
      </pc:sldChg>
      <pc:sldChg chg="addSp delSp modSp new mod setBg replTag delTag modNotesTx">
        <pc:chgData name="Kemnitz, Jason J" userId="e4adcf63-4351-4bb0-9d24-e85117148777" providerId="ADAL" clId="{6298D23C-7859-4837-B747-72D35D5FCC8B}" dt="2024-03-03T21:03:57.131" v="2196"/>
        <pc:sldMkLst>
          <pc:docMk/>
          <pc:sldMk cId="1490304437" sldId="267"/>
        </pc:sldMkLst>
        <pc:spChg chg="del">
          <ac:chgData name="Kemnitz, Jason J" userId="e4adcf63-4351-4bb0-9d24-e85117148777" providerId="ADAL" clId="{6298D23C-7859-4837-B747-72D35D5FCC8B}" dt="2024-03-03T17:03:21.713" v="135" actId="26606"/>
          <ac:spMkLst>
            <pc:docMk/>
            <pc:sldMk cId="1490304437" sldId="267"/>
            <ac:spMk id="2" creationId="{5709E520-1DA9-4726-8C19-0D0CE00BF449}"/>
          </ac:spMkLst>
        </pc:spChg>
        <pc:spChg chg="mod">
          <ac:chgData name="Kemnitz, Jason J" userId="e4adcf63-4351-4bb0-9d24-e85117148777" providerId="ADAL" clId="{6298D23C-7859-4837-B747-72D35D5FCC8B}" dt="2024-03-03T17:03:21.713" v="135" actId="26606"/>
          <ac:spMkLst>
            <pc:docMk/>
            <pc:sldMk cId="1490304437" sldId="267"/>
            <ac:spMk id="3" creationId="{50A5B58A-21DA-41A1-9C86-8B4B94CA77BB}"/>
          </ac:spMkLst>
        </pc:spChg>
        <pc:spChg chg="add">
          <ac:chgData name="Kemnitz, Jason J" userId="e4adcf63-4351-4bb0-9d24-e85117148777" providerId="ADAL" clId="{6298D23C-7859-4837-B747-72D35D5FCC8B}" dt="2024-03-03T17:03:21.713" v="135" actId="26606"/>
          <ac:spMkLst>
            <pc:docMk/>
            <pc:sldMk cId="1490304437" sldId="267"/>
            <ac:spMk id="9" creationId="{78E81931-EC11-4433-BB7B-ED42BAA2441E}"/>
          </ac:spMkLst>
        </pc:spChg>
        <pc:spChg chg="add">
          <ac:chgData name="Kemnitz, Jason J" userId="e4adcf63-4351-4bb0-9d24-e85117148777" providerId="ADAL" clId="{6298D23C-7859-4837-B747-72D35D5FCC8B}" dt="2024-03-03T17:03:21.713" v="135" actId="26606"/>
          <ac:spMkLst>
            <pc:docMk/>
            <pc:sldMk cId="1490304437" sldId="267"/>
            <ac:spMk id="11" creationId="{F35BC353-549C-47DC-9732-7E6961372840}"/>
          </ac:spMkLst>
        </pc:spChg>
        <pc:picChg chg="add">
          <ac:chgData name="Kemnitz, Jason J" userId="e4adcf63-4351-4bb0-9d24-e85117148777" providerId="ADAL" clId="{6298D23C-7859-4837-B747-72D35D5FCC8B}" dt="2024-03-03T17:03:21.713" v="135" actId="26606"/>
          <ac:picMkLst>
            <pc:docMk/>
            <pc:sldMk cId="1490304437" sldId="267"/>
            <ac:picMk id="5" creationId="{5E7B1E75-69DE-6BD3-B9C0-6B0043473F76}"/>
          </ac:picMkLst>
        </pc:picChg>
      </pc:sldChg>
      <pc:sldChg chg="addSp delSp modSp new mod modMedia setBg delAnim replTag delTag modNotesTx">
        <pc:chgData name="Kemnitz, Jason J" userId="e4adcf63-4351-4bb0-9d24-e85117148777" providerId="ADAL" clId="{6298D23C-7859-4837-B747-72D35D5FCC8B}" dt="2024-03-03T21:03:48.466" v="2187"/>
        <pc:sldMkLst>
          <pc:docMk/>
          <pc:sldMk cId="2991096846" sldId="268"/>
        </pc:sldMkLst>
        <pc:spChg chg="add del">
          <ac:chgData name="Kemnitz, Jason J" userId="e4adcf63-4351-4bb0-9d24-e85117148777" providerId="ADAL" clId="{6298D23C-7859-4837-B747-72D35D5FCC8B}" dt="2024-03-03T17:06:03.604" v="283" actId="26606"/>
          <ac:spMkLst>
            <pc:docMk/>
            <pc:sldMk cId="2991096846" sldId="268"/>
            <ac:spMk id="2" creationId="{F89BC0FD-1A08-41B9-97D2-10AC77F55CD7}"/>
          </ac:spMkLst>
        </pc:spChg>
        <pc:spChg chg="mod">
          <ac:chgData name="Kemnitz, Jason J" userId="e4adcf63-4351-4bb0-9d24-e85117148777" providerId="ADAL" clId="{6298D23C-7859-4837-B747-72D35D5FCC8B}" dt="2024-03-03T17:06:03.604" v="283" actId="26606"/>
          <ac:spMkLst>
            <pc:docMk/>
            <pc:sldMk cId="2991096846" sldId="268"/>
            <ac:spMk id="3" creationId="{DFA40B10-A03D-448A-9B97-D29F8A966A95}"/>
          </ac:spMkLst>
        </pc:spChg>
        <pc:spChg chg="add del">
          <ac:chgData name="Kemnitz, Jason J" userId="e4adcf63-4351-4bb0-9d24-e85117148777" providerId="ADAL" clId="{6298D23C-7859-4837-B747-72D35D5FCC8B}" dt="2024-03-03T17:05:59.320" v="280" actId="26606"/>
          <ac:spMkLst>
            <pc:docMk/>
            <pc:sldMk cId="2991096846" sldId="268"/>
            <ac:spMk id="9" creationId="{6F828D28-8E09-41CC-8229-3070B5467A96}"/>
          </ac:spMkLst>
        </pc:spChg>
        <pc:spChg chg="add del">
          <ac:chgData name="Kemnitz, Jason J" userId="e4adcf63-4351-4bb0-9d24-e85117148777" providerId="ADAL" clId="{6298D23C-7859-4837-B747-72D35D5FCC8B}" dt="2024-03-03T17:05:59.320" v="280" actId="26606"/>
          <ac:spMkLst>
            <pc:docMk/>
            <pc:sldMk cId="2991096846" sldId="268"/>
            <ac:spMk id="11" creationId="{D5B012D8-7F27-4758-9AC6-C889B154BD73}"/>
          </ac:spMkLst>
        </pc:spChg>
        <pc:spChg chg="add del">
          <ac:chgData name="Kemnitz, Jason J" userId="e4adcf63-4351-4bb0-9d24-e85117148777" providerId="ADAL" clId="{6298D23C-7859-4837-B747-72D35D5FCC8B}" dt="2024-03-03T17:05:59.320" v="280" actId="26606"/>
          <ac:spMkLst>
            <pc:docMk/>
            <pc:sldMk cId="2991096846" sldId="268"/>
            <ac:spMk id="13" creationId="{4063B759-00FC-46D1-9898-8E8625268FAF}"/>
          </ac:spMkLst>
        </pc:spChg>
        <pc:spChg chg="add del">
          <ac:chgData name="Kemnitz, Jason J" userId="e4adcf63-4351-4bb0-9d24-e85117148777" providerId="ADAL" clId="{6298D23C-7859-4837-B747-72D35D5FCC8B}" dt="2024-03-03T17:06:03.573" v="282" actId="26606"/>
          <ac:spMkLst>
            <pc:docMk/>
            <pc:sldMk cId="2991096846" sldId="268"/>
            <ac:spMk id="15" creationId="{78E81931-EC11-4433-BB7B-ED42BAA2441E}"/>
          </ac:spMkLst>
        </pc:spChg>
        <pc:spChg chg="add del">
          <ac:chgData name="Kemnitz, Jason J" userId="e4adcf63-4351-4bb0-9d24-e85117148777" providerId="ADAL" clId="{6298D23C-7859-4837-B747-72D35D5FCC8B}" dt="2024-03-03T17:06:03.573" v="282" actId="26606"/>
          <ac:spMkLst>
            <pc:docMk/>
            <pc:sldMk cId="2991096846" sldId="268"/>
            <ac:spMk id="16" creationId="{F35BC353-549C-47DC-9732-7E6961372840}"/>
          </ac:spMkLst>
        </pc:spChg>
        <pc:spChg chg="add">
          <ac:chgData name="Kemnitz, Jason J" userId="e4adcf63-4351-4bb0-9d24-e85117148777" providerId="ADAL" clId="{6298D23C-7859-4837-B747-72D35D5FCC8B}" dt="2024-03-03T17:06:03.604" v="283" actId="26606"/>
          <ac:spMkLst>
            <pc:docMk/>
            <pc:sldMk cId="2991096846" sldId="268"/>
            <ac:spMk id="19" creationId="{AFD5167C-AF48-26F0-7A9F-3F7643374872}"/>
          </ac:spMkLst>
        </pc:spChg>
        <pc:spChg chg="add">
          <ac:chgData name="Kemnitz, Jason J" userId="e4adcf63-4351-4bb0-9d24-e85117148777" providerId="ADAL" clId="{6298D23C-7859-4837-B747-72D35D5FCC8B}" dt="2024-03-03T17:06:03.604" v="283" actId="26606"/>
          <ac:spMkLst>
            <pc:docMk/>
            <pc:sldMk cId="2991096846" sldId="268"/>
            <ac:spMk id="21" creationId="{87B30A01-FCA8-86A5-A840-C32A3BE2EDD6}"/>
          </ac:spMkLst>
        </pc:spChg>
        <pc:spChg chg="add">
          <ac:chgData name="Kemnitz, Jason J" userId="e4adcf63-4351-4bb0-9d24-e85117148777" providerId="ADAL" clId="{6298D23C-7859-4837-B747-72D35D5FCC8B}" dt="2024-03-03T17:06:03.604" v="283" actId="26606"/>
          <ac:spMkLst>
            <pc:docMk/>
            <pc:sldMk cId="2991096846" sldId="268"/>
            <ac:spMk id="22" creationId="{4D60F200-5EB0-B223-2439-C96C67F0FEE1}"/>
          </ac:spMkLst>
        </pc:spChg>
        <pc:spChg chg="add">
          <ac:chgData name="Kemnitz, Jason J" userId="e4adcf63-4351-4bb0-9d24-e85117148777" providerId="ADAL" clId="{6298D23C-7859-4837-B747-72D35D5FCC8B}" dt="2024-03-03T17:06:03.604" v="283" actId="26606"/>
          <ac:spMkLst>
            <pc:docMk/>
            <pc:sldMk cId="2991096846" sldId="268"/>
            <ac:spMk id="23" creationId="{74067CD3-146F-6228-E362-39AA720C25F7}"/>
          </ac:spMkLst>
        </pc:spChg>
        <pc:spChg chg="add">
          <ac:chgData name="Kemnitz, Jason J" userId="e4adcf63-4351-4bb0-9d24-e85117148777" providerId="ADAL" clId="{6298D23C-7859-4837-B747-72D35D5FCC8B}" dt="2024-03-03T17:06:03.604" v="283" actId="26606"/>
          <ac:spMkLst>
            <pc:docMk/>
            <pc:sldMk cId="2991096846" sldId="268"/>
            <ac:spMk id="24" creationId="{271C7E5C-A0F8-E9FA-56DB-31A257FD4EDB}"/>
          </ac:spMkLst>
        </pc:spChg>
        <pc:spChg chg="add">
          <ac:chgData name="Kemnitz, Jason J" userId="e4adcf63-4351-4bb0-9d24-e85117148777" providerId="ADAL" clId="{6298D23C-7859-4837-B747-72D35D5FCC8B}" dt="2024-03-03T17:06:03.604" v="283" actId="26606"/>
          <ac:spMkLst>
            <pc:docMk/>
            <pc:sldMk cId="2991096846" sldId="268"/>
            <ac:spMk id="25" creationId="{33F70A3C-4474-2A39-470C-FD55A8837503}"/>
          </ac:spMkLst>
        </pc:spChg>
        <pc:spChg chg="add">
          <ac:chgData name="Kemnitz, Jason J" userId="e4adcf63-4351-4bb0-9d24-e85117148777" providerId="ADAL" clId="{6298D23C-7859-4837-B747-72D35D5FCC8B}" dt="2024-03-03T17:06:03.604" v="283" actId="26606"/>
          <ac:spMkLst>
            <pc:docMk/>
            <pc:sldMk cId="2991096846" sldId="268"/>
            <ac:spMk id="26" creationId="{BAC3F7D4-9613-0E1F-901C-98FE831DEBC0}"/>
          </ac:spMkLst>
        </pc:spChg>
        <pc:picChg chg="add del mod">
          <ac:chgData name="Kemnitz, Jason J" userId="e4adcf63-4351-4bb0-9d24-e85117148777" providerId="ADAL" clId="{6298D23C-7859-4837-B747-72D35D5FCC8B}" dt="2024-03-03T17:05:59.320" v="280" actId="26606"/>
          <ac:picMkLst>
            <pc:docMk/>
            <pc:sldMk cId="2991096846" sldId="268"/>
            <ac:picMk id="5" creationId="{47F9E496-4CF3-8579-93C4-7FDD1F70716D}"/>
          </ac:picMkLst>
        </pc:picChg>
        <pc:picChg chg="add del">
          <ac:chgData name="Kemnitz, Jason J" userId="e4adcf63-4351-4bb0-9d24-e85117148777" providerId="ADAL" clId="{6298D23C-7859-4837-B747-72D35D5FCC8B}" dt="2024-03-03T17:06:03.573" v="282" actId="26606"/>
          <ac:picMkLst>
            <pc:docMk/>
            <pc:sldMk cId="2991096846" sldId="268"/>
            <ac:picMk id="17" creationId="{93FF567A-7BFA-036E-3290-E011690E2D58}"/>
          </ac:picMkLst>
        </pc:picChg>
        <pc:picChg chg="add mod">
          <ac:chgData name="Kemnitz, Jason J" userId="e4adcf63-4351-4bb0-9d24-e85117148777" providerId="ADAL" clId="{6298D23C-7859-4837-B747-72D35D5FCC8B}" dt="2024-03-03T17:06:08.464" v="286" actId="27614"/>
          <ac:picMkLst>
            <pc:docMk/>
            <pc:sldMk cId="2991096846" sldId="268"/>
            <ac:picMk id="20" creationId="{CAE0BA4C-BDFC-D921-9E5F-A46B7EA36CA0}"/>
          </ac:picMkLst>
        </pc:picChg>
      </pc:sldChg>
      <pc:sldChg chg="addSp delSp modSp new mod setBg replTag delTag modNotesTx">
        <pc:chgData name="Kemnitz, Jason J" userId="e4adcf63-4351-4bb0-9d24-e85117148777" providerId="ADAL" clId="{6298D23C-7859-4837-B747-72D35D5FCC8B}" dt="2024-03-03T21:28:55.443" v="2682"/>
        <pc:sldMkLst>
          <pc:docMk/>
          <pc:sldMk cId="3757127647" sldId="269"/>
        </pc:sldMkLst>
        <pc:spChg chg="del">
          <ac:chgData name="Kemnitz, Jason J" userId="e4adcf63-4351-4bb0-9d24-e85117148777" providerId="ADAL" clId="{6298D23C-7859-4837-B747-72D35D5FCC8B}" dt="2024-03-03T17:07:56.770" v="460" actId="26606"/>
          <ac:spMkLst>
            <pc:docMk/>
            <pc:sldMk cId="3757127647" sldId="269"/>
            <ac:spMk id="2" creationId="{7DC49406-E1D9-4B9A-A13A-9FBEC32D594F}"/>
          </ac:spMkLst>
        </pc:spChg>
        <pc:spChg chg="mod">
          <ac:chgData name="Kemnitz, Jason J" userId="e4adcf63-4351-4bb0-9d24-e85117148777" providerId="ADAL" clId="{6298D23C-7859-4837-B747-72D35D5FCC8B}" dt="2024-03-03T17:07:56.770" v="460" actId="26606"/>
          <ac:spMkLst>
            <pc:docMk/>
            <pc:sldMk cId="3757127647" sldId="269"/>
            <ac:spMk id="3" creationId="{BC308CF8-1722-4509-870D-0C2FC9888031}"/>
          </ac:spMkLst>
        </pc:spChg>
        <pc:spChg chg="add">
          <ac:chgData name="Kemnitz, Jason J" userId="e4adcf63-4351-4bb0-9d24-e85117148777" providerId="ADAL" clId="{6298D23C-7859-4837-B747-72D35D5FCC8B}" dt="2024-03-03T17:07:56.770" v="460" actId="26606"/>
          <ac:spMkLst>
            <pc:docMk/>
            <pc:sldMk cId="3757127647" sldId="269"/>
            <ac:spMk id="9" creationId="{7B1AB9FE-36F5-4FD1-9850-DB5C5AD4828F}"/>
          </ac:spMkLst>
        </pc:spChg>
        <pc:spChg chg="add">
          <ac:chgData name="Kemnitz, Jason J" userId="e4adcf63-4351-4bb0-9d24-e85117148777" providerId="ADAL" clId="{6298D23C-7859-4837-B747-72D35D5FCC8B}" dt="2024-03-03T17:07:56.770" v="460" actId="26606"/>
          <ac:spMkLst>
            <pc:docMk/>
            <pc:sldMk cId="3757127647" sldId="269"/>
            <ac:spMk id="11" creationId="{F489C2E0-4895-4B72-85EA-7EE9FAFFDC7E}"/>
          </ac:spMkLst>
        </pc:spChg>
        <pc:picChg chg="add">
          <ac:chgData name="Kemnitz, Jason J" userId="e4adcf63-4351-4bb0-9d24-e85117148777" providerId="ADAL" clId="{6298D23C-7859-4837-B747-72D35D5FCC8B}" dt="2024-03-03T17:07:56.770" v="460" actId="26606"/>
          <ac:picMkLst>
            <pc:docMk/>
            <pc:sldMk cId="3757127647" sldId="269"/>
            <ac:picMk id="5" creationId="{A5F8B065-B648-C0CB-6FD1-71DD358BB2A5}"/>
          </ac:picMkLst>
        </pc:picChg>
      </pc:sldChg>
      <pc:sldChg chg="addSp delSp modSp new mod setBg replTag delTag modNotesTx">
        <pc:chgData name="Kemnitz, Jason J" userId="e4adcf63-4351-4bb0-9d24-e85117148777" providerId="ADAL" clId="{6298D23C-7859-4837-B747-72D35D5FCC8B}" dt="2024-03-03T21:28:31.070" v="2639"/>
        <pc:sldMkLst>
          <pc:docMk/>
          <pc:sldMk cId="3633061545" sldId="270"/>
        </pc:sldMkLst>
        <pc:spChg chg="del">
          <ac:chgData name="Kemnitz, Jason J" userId="e4adcf63-4351-4bb0-9d24-e85117148777" providerId="ADAL" clId="{6298D23C-7859-4837-B747-72D35D5FCC8B}" dt="2024-03-03T17:16:35.626" v="805" actId="26606"/>
          <ac:spMkLst>
            <pc:docMk/>
            <pc:sldMk cId="3633061545" sldId="270"/>
            <ac:spMk id="2" creationId="{C7A6E74E-A7A1-4CCF-9E62-B36746CF8306}"/>
          </ac:spMkLst>
        </pc:spChg>
        <pc:spChg chg="mod">
          <ac:chgData name="Kemnitz, Jason J" userId="e4adcf63-4351-4bb0-9d24-e85117148777" providerId="ADAL" clId="{6298D23C-7859-4837-B747-72D35D5FCC8B}" dt="2024-03-03T17:16:35.626" v="805" actId="26606"/>
          <ac:spMkLst>
            <pc:docMk/>
            <pc:sldMk cId="3633061545" sldId="270"/>
            <ac:spMk id="3" creationId="{A02456B0-E269-4201-A572-47A977261FFE}"/>
          </ac:spMkLst>
        </pc:spChg>
        <pc:spChg chg="add">
          <ac:chgData name="Kemnitz, Jason J" userId="e4adcf63-4351-4bb0-9d24-e85117148777" providerId="ADAL" clId="{6298D23C-7859-4837-B747-72D35D5FCC8B}" dt="2024-03-03T17:16:35.626" v="805" actId="26606"/>
          <ac:spMkLst>
            <pc:docMk/>
            <pc:sldMk cId="3633061545" sldId="270"/>
            <ac:spMk id="9" creationId="{C1DD1A8A-57D5-4A81-AD04-532B043C5611}"/>
          </ac:spMkLst>
        </pc:spChg>
        <pc:spChg chg="add">
          <ac:chgData name="Kemnitz, Jason J" userId="e4adcf63-4351-4bb0-9d24-e85117148777" providerId="ADAL" clId="{6298D23C-7859-4837-B747-72D35D5FCC8B}" dt="2024-03-03T17:16:35.626" v="805" actId="26606"/>
          <ac:spMkLst>
            <pc:docMk/>
            <pc:sldMk cId="3633061545" sldId="270"/>
            <ac:spMk id="11" creationId="{007891EC-4501-44ED-A8C8-B11B6DB767AB}"/>
          </ac:spMkLst>
        </pc:spChg>
        <pc:picChg chg="add">
          <ac:chgData name="Kemnitz, Jason J" userId="e4adcf63-4351-4bb0-9d24-e85117148777" providerId="ADAL" clId="{6298D23C-7859-4837-B747-72D35D5FCC8B}" dt="2024-03-03T17:16:35.626" v="805" actId="26606"/>
          <ac:picMkLst>
            <pc:docMk/>
            <pc:sldMk cId="3633061545" sldId="270"/>
            <ac:picMk id="5" creationId="{E33BA8EB-3899-8171-78BF-022BC9C7B3A5}"/>
          </ac:picMkLst>
        </pc:picChg>
      </pc:sldChg>
      <pc:sldChg chg="addSp delSp modSp new mod setBg replTag delTag modNotesTx">
        <pc:chgData name="Kemnitz, Jason J" userId="e4adcf63-4351-4bb0-9d24-e85117148777" providerId="ADAL" clId="{6298D23C-7859-4837-B747-72D35D5FCC8B}" dt="2024-03-03T21:28:32.024" v="2645"/>
        <pc:sldMkLst>
          <pc:docMk/>
          <pc:sldMk cId="1049768335" sldId="271"/>
        </pc:sldMkLst>
        <pc:spChg chg="del">
          <ac:chgData name="Kemnitz, Jason J" userId="e4adcf63-4351-4bb0-9d24-e85117148777" providerId="ADAL" clId="{6298D23C-7859-4837-B747-72D35D5FCC8B}" dt="2024-03-03T17:21:33.332" v="1062" actId="26606"/>
          <ac:spMkLst>
            <pc:docMk/>
            <pc:sldMk cId="1049768335" sldId="271"/>
            <ac:spMk id="2" creationId="{66E33C63-D866-422B-BB61-92439B6743F6}"/>
          </ac:spMkLst>
        </pc:spChg>
        <pc:spChg chg="mod">
          <ac:chgData name="Kemnitz, Jason J" userId="e4adcf63-4351-4bb0-9d24-e85117148777" providerId="ADAL" clId="{6298D23C-7859-4837-B747-72D35D5FCC8B}" dt="2024-03-03T17:21:33.332" v="1062" actId="26606"/>
          <ac:spMkLst>
            <pc:docMk/>
            <pc:sldMk cId="1049768335" sldId="271"/>
            <ac:spMk id="3" creationId="{F53B59B3-5DAB-4AD8-9B47-AF9178BFA550}"/>
          </ac:spMkLst>
        </pc:spChg>
        <pc:grpChg chg="add">
          <ac:chgData name="Kemnitz, Jason J" userId="e4adcf63-4351-4bb0-9d24-e85117148777" providerId="ADAL" clId="{6298D23C-7859-4837-B747-72D35D5FCC8B}" dt="2024-03-03T17:21:33.332" v="1062" actId="26606"/>
          <ac:grpSpMkLst>
            <pc:docMk/>
            <pc:sldMk cId="1049768335" sldId="271"/>
            <ac:grpSpMk id="9" creationId="{6E61B563-A4B2-5783-81AF-A2A053D74769}"/>
          </ac:grpSpMkLst>
        </pc:grpChg>
        <pc:picChg chg="add">
          <ac:chgData name="Kemnitz, Jason J" userId="e4adcf63-4351-4bb0-9d24-e85117148777" providerId="ADAL" clId="{6298D23C-7859-4837-B747-72D35D5FCC8B}" dt="2024-03-03T17:21:33.332" v="1062" actId="26606"/>
          <ac:picMkLst>
            <pc:docMk/>
            <pc:sldMk cId="1049768335" sldId="271"/>
            <ac:picMk id="5" creationId="{1001373B-2D79-FAF6-864E-790CEB9F1CBC}"/>
          </ac:picMkLst>
        </pc:picChg>
      </pc:sldChg>
      <pc:sldChg chg="addSp delSp modSp new mod setBg replTag delTag modNotesTx">
        <pc:chgData name="Kemnitz, Jason J" userId="e4adcf63-4351-4bb0-9d24-e85117148777" providerId="ADAL" clId="{6298D23C-7859-4837-B747-72D35D5FCC8B}" dt="2024-03-03T21:28:31.314" v="2641"/>
        <pc:sldMkLst>
          <pc:docMk/>
          <pc:sldMk cId="3397280026" sldId="272"/>
        </pc:sldMkLst>
        <pc:spChg chg="del">
          <ac:chgData name="Kemnitz, Jason J" userId="e4adcf63-4351-4bb0-9d24-e85117148777" providerId="ADAL" clId="{6298D23C-7859-4837-B747-72D35D5FCC8B}" dt="2024-03-03T17:24:01.609" v="1245" actId="26606"/>
          <ac:spMkLst>
            <pc:docMk/>
            <pc:sldMk cId="3397280026" sldId="272"/>
            <ac:spMk id="2" creationId="{990EEBBC-77FA-4A8F-9B1F-C6E53C433B93}"/>
          </ac:spMkLst>
        </pc:spChg>
        <pc:spChg chg="mod">
          <ac:chgData name="Kemnitz, Jason J" userId="e4adcf63-4351-4bb0-9d24-e85117148777" providerId="ADAL" clId="{6298D23C-7859-4837-B747-72D35D5FCC8B}" dt="2024-03-03T17:24:01.609" v="1245" actId="26606"/>
          <ac:spMkLst>
            <pc:docMk/>
            <pc:sldMk cId="3397280026" sldId="272"/>
            <ac:spMk id="3" creationId="{0412F3D5-E6FF-4B94-A5B3-17D226BFFA40}"/>
          </ac:spMkLst>
        </pc:spChg>
        <pc:spChg chg="add">
          <ac:chgData name="Kemnitz, Jason J" userId="e4adcf63-4351-4bb0-9d24-e85117148777" providerId="ADAL" clId="{6298D23C-7859-4837-B747-72D35D5FCC8B}" dt="2024-03-03T17:24:01.609" v="1245" actId="26606"/>
          <ac:spMkLst>
            <pc:docMk/>
            <pc:sldMk cId="3397280026" sldId="272"/>
            <ac:spMk id="9" creationId="{0671A8AE-40A1-4631-A6B8-581AFF065482}"/>
          </ac:spMkLst>
        </pc:spChg>
        <pc:spChg chg="add">
          <ac:chgData name="Kemnitz, Jason J" userId="e4adcf63-4351-4bb0-9d24-e85117148777" providerId="ADAL" clId="{6298D23C-7859-4837-B747-72D35D5FCC8B}" dt="2024-03-03T17:24:01.609" v="1245" actId="26606"/>
          <ac:spMkLst>
            <pc:docMk/>
            <pc:sldMk cId="3397280026" sldId="272"/>
            <ac:spMk id="11" creationId="{AB58EF07-17C2-48CF-ABB0-EEF1F17CB8F0}"/>
          </ac:spMkLst>
        </pc:spChg>
        <pc:spChg chg="add">
          <ac:chgData name="Kemnitz, Jason J" userId="e4adcf63-4351-4bb0-9d24-e85117148777" providerId="ADAL" clId="{6298D23C-7859-4837-B747-72D35D5FCC8B}" dt="2024-03-03T17:24:01.609" v="1245" actId="26606"/>
          <ac:spMkLst>
            <pc:docMk/>
            <pc:sldMk cId="3397280026" sldId="272"/>
            <ac:spMk id="13" creationId="{AF2F604E-43BE-4DC3-B983-E071523364F8}"/>
          </ac:spMkLst>
        </pc:spChg>
        <pc:spChg chg="add">
          <ac:chgData name="Kemnitz, Jason J" userId="e4adcf63-4351-4bb0-9d24-e85117148777" providerId="ADAL" clId="{6298D23C-7859-4837-B747-72D35D5FCC8B}" dt="2024-03-03T17:24:01.609" v="1245" actId="26606"/>
          <ac:spMkLst>
            <pc:docMk/>
            <pc:sldMk cId="3397280026" sldId="272"/>
            <ac:spMk id="15" creationId="{08C9B587-E65E-4B52-B37C-ABEBB6E87928}"/>
          </ac:spMkLst>
        </pc:spChg>
        <pc:picChg chg="add mod">
          <ac:chgData name="Kemnitz, Jason J" userId="e4adcf63-4351-4bb0-9d24-e85117148777" providerId="ADAL" clId="{6298D23C-7859-4837-B747-72D35D5FCC8B}" dt="2024-03-03T19:22:33.805" v="1248" actId="27614"/>
          <ac:picMkLst>
            <pc:docMk/>
            <pc:sldMk cId="3397280026" sldId="272"/>
            <ac:picMk id="5" creationId="{9D2593B9-AA51-25C3-762D-97EEADC4212B}"/>
          </ac:picMkLst>
        </pc:picChg>
      </pc:sldChg>
      <pc:sldChg chg="addSp delSp modSp new mod setBg replTag delTag">
        <pc:chgData name="Kemnitz, Jason J" userId="e4adcf63-4351-4bb0-9d24-e85117148777" providerId="ADAL" clId="{6298D23C-7859-4837-B747-72D35D5FCC8B}" dt="2024-03-03T21:09:14.780" v="2317"/>
        <pc:sldMkLst>
          <pc:docMk/>
          <pc:sldMk cId="189275984" sldId="273"/>
        </pc:sldMkLst>
        <pc:spChg chg="del">
          <ac:chgData name="Kemnitz, Jason J" userId="e4adcf63-4351-4bb0-9d24-e85117148777" providerId="ADAL" clId="{6298D23C-7859-4837-B747-72D35D5FCC8B}" dt="2024-03-03T19:23:45.929" v="1359" actId="26606"/>
          <ac:spMkLst>
            <pc:docMk/>
            <pc:sldMk cId="189275984" sldId="273"/>
            <ac:spMk id="2" creationId="{41429727-E25C-4C2B-8EF0-8D0F937477F6}"/>
          </ac:spMkLst>
        </pc:spChg>
        <pc:spChg chg="mod">
          <ac:chgData name="Kemnitz, Jason J" userId="e4adcf63-4351-4bb0-9d24-e85117148777" providerId="ADAL" clId="{6298D23C-7859-4837-B747-72D35D5FCC8B}" dt="2024-03-03T19:23:45.929" v="1359" actId="26606"/>
          <ac:spMkLst>
            <pc:docMk/>
            <pc:sldMk cId="189275984" sldId="273"/>
            <ac:spMk id="3" creationId="{54ECDC09-6FCD-4C88-97EA-BF7503DBB496}"/>
          </ac:spMkLst>
        </pc:spChg>
        <pc:grpChg chg="add">
          <ac:chgData name="Kemnitz, Jason J" userId="e4adcf63-4351-4bb0-9d24-e85117148777" providerId="ADAL" clId="{6298D23C-7859-4837-B747-72D35D5FCC8B}" dt="2024-03-03T19:23:45.929" v="1359" actId="26606"/>
          <ac:grpSpMkLst>
            <pc:docMk/>
            <pc:sldMk cId="189275984" sldId="273"/>
            <ac:grpSpMk id="9" creationId="{FB7FB62D-DD5B-C587-F53F-679128D41B8A}"/>
          </ac:grpSpMkLst>
        </pc:grpChg>
        <pc:picChg chg="add">
          <ac:chgData name="Kemnitz, Jason J" userId="e4adcf63-4351-4bb0-9d24-e85117148777" providerId="ADAL" clId="{6298D23C-7859-4837-B747-72D35D5FCC8B}" dt="2024-03-03T19:23:45.929" v="1359" actId="26606"/>
          <ac:picMkLst>
            <pc:docMk/>
            <pc:sldMk cId="189275984" sldId="273"/>
            <ac:picMk id="5" creationId="{02026043-F147-F818-4099-C11FAF6A1913}"/>
          </ac:picMkLst>
        </pc:picChg>
      </pc:sldChg>
      <pc:sldChg chg="addSp delSp modSp new del mod replTag delTag">
        <pc:chgData name="Kemnitz, Jason J" userId="e4adcf63-4351-4bb0-9d24-e85117148777" providerId="ADAL" clId="{6298D23C-7859-4837-B747-72D35D5FCC8B}" dt="2024-03-03T21:29:25.722" v="2685" actId="47"/>
        <pc:sldMkLst>
          <pc:docMk/>
          <pc:sldMk cId="3088930971" sldId="274"/>
        </pc:sldMkLst>
        <pc:spChg chg="del">
          <ac:chgData name="Kemnitz, Jason J" userId="e4adcf63-4351-4bb0-9d24-e85117148777" providerId="ADAL" clId="{6298D23C-7859-4837-B747-72D35D5FCC8B}" dt="2024-03-03T19:36:07.314" v="1364" actId="931"/>
          <ac:spMkLst>
            <pc:docMk/>
            <pc:sldMk cId="3088930971" sldId="274"/>
            <ac:spMk id="2" creationId="{22C8E969-866A-4127-B96F-69E414A64961}"/>
          </ac:spMkLst>
        </pc:spChg>
        <pc:spChg chg="del">
          <ac:chgData name="Kemnitz, Jason J" userId="e4adcf63-4351-4bb0-9d24-e85117148777" providerId="ADAL" clId="{6298D23C-7859-4837-B747-72D35D5FCC8B}" dt="2024-03-03T19:36:20.265" v="1370" actId="478"/>
          <ac:spMkLst>
            <pc:docMk/>
            <pc:sldMk cId="3088930971" sldId="274"/>
            <ac:spMk id="3" creationId="{B41CCB92-0B86-4E6F-9356-E201C15DD9A4}"/>
          </ac:spMkLst>
        </pc:spChg>
        <pc:spChg chg="add mod">
          <ac:chgData name="Kemnitz, Jason J" userId="e4adcf63-4351-4bb0-9d24-e85117148777" providerId="ADAL" clId="{6298D23C-7859-4837-B747-72D35D5FCC8B}" dt="2024-03-03T19:37:31.200" v="1375" actId="1076"/>
          <ac:spMkLst>
            <pc:docMk/>
            <pc:sldMk cId="3088930971" sldId="274"/>
            <ac:spMk id="7" creationId="{5C1FDC84-E801-41CE-AACF-F04C6E95FD0F}"/>
          </ac:spMkLst>
        </pc:spChg>
        <pc:picChg chg="add mod">
          <ac:chgData name="Kemnitz, Jason J" userId="e4adcf63-4351-4bb0-9d24-e85117148777" providerId="ADAL" clId="{6298D23C-7859-4837-B747-72D35D5FCC8B}" dt="2024-03-03T19:36:25.779" v="1371" actId="1076"/>
          <ac:picMkLst>
            <pc:docMk/>
            <pc:sldMk cId="3088930971" sldId="274"/>
            <ac:picMk id="5" creationId="{03457B13-5B9E-473F-AA92-F887CCE4BADF}"/>
          </ac:picMkLst>
        </pc:picChg>
      </pc:sldChg>
      <pc:sldChg chg="addSp delSp modSp new mod setBg replTag delTag modNotesTx">
        <pc:chgData name="Kemnitz, Jason J" userId="e4adcf63-4351-4bb0-9d24-e85117148777" providerId="ADAL" clId="{6298D23C-7859-4837-B747-72D35D5FCC8B}" dt="2024-03-03T21:29:25.730" v="2687"/>
        <pc:sldMkLst>
          <pc:docMk/>
          <pc:sldMk cId="2093101063" sldId="275"/>
        </pc:sldMkLst>
        <pc:spChg chg="del">
          <ac:chgData name="Kemnitz, Jason J" userId="e4adcf63-4351-4bb0-9d24-e85117148777" providerId="ADAL" clId="{6298D23C-7859-4837-B747-72D35D5FCC8B}" dt="2024-03-03T20:26:54.311" v="1439" actId="26606"/>
          <ac:spMkLst>
            <pc:docMk/>
            <pc:sldMk cId="2093101063" sldId="275"/>
            <ac:spMk id="2" creationId="{6B1DCE1E-E7CF-4074-8920-E0FE56F83BB8}"/>
          </ac:spMkLst>
        </pc:spChg>
        <pc:spChg chg="mod">
          <ac:chgData name="Kemnitz, Jason J" userId="e4adcf63-4351-4bb0-9d24-e85117148777" providerId="ADAL" clId="{6298D23C-7859-4837-B747-72D35D5FCC8B}" dt="2024-03-03T20:26:54.311" v="1439" actId="26606"/>
          <ac:spMkLst>
            <pc:docMk/>
            <pc:sldMk cId="2093101063" sldId="275"/>
            <ac:spMk id="3" creationId="{4967954D-784A-42D9-8322-9803F89D74EA}"/>
          </ac:spMkLst>
        </pc:spChg>
        <pc:spChg chg="add">
          <ac:chgData name="Kemnitz, Jason J" userId="e4adcf63-4351-4bb0-9d24-e85117148777" providerId="ADAL" clId="{6298D23C-7859-4837-B747-72D35D5FCC8B}" dt="2024-03-03T20:26:54.311" v="1439" actId="26606"/>
          <ac:spMkLst>
            <pc:docMk/>
            <pc:sldMk cId="2093101063" sldId="275"/>
            <ac:spMk id="9" creationId="{4D60F200-5EB0-B223-2439-C96C67F0FEE1}"/>
          </ac:spMkLst>
        </pc:spChg>
        <pc:spChg chg="add">
          <ac:chgData name="Kemnitz, Jason J" userId="e4adcf63-4351-4bb0-9d24-e85117148777" providerId="ADAL" clId="{6298D23C-7859-4837-B747-72D35D5FCC8B}" dt="2024-03-03T20:26:54.311" v="1439" actId="26606"/>
          <ac:spMkLst>
            <pc:docMk/>
            <pc:sldMk cId="2093101063" sldId="275"/>
            <ac:spMk id="11" creationId="{74067CD3-146F-6228-E362-39AA720C25F7}"/>
          </ac:spMkLst>
        </pc:spChg>
        <pc:spChg chg="add">
          <ac:chgData name="Kemnitz, Jason J" userId="e4adcf63-4351-4bb0-9d24-e85117148777" providerId="ADAL" clId="{6298D23C-7859-4837-B747-72D35D5FCC8B}" dt="2024-03-03T20:26:54.311" v="1439" actId="26606"/>
          <ac:spMkLst>
            <pc:docMk/>
            <pc:sldMk cId="2093101063" sldId="275"/>
            <ac:spMk id="13" creationId="{271C7E5C-A0F8-E9FA-56DB-31A257FD4EDB}"/>
          </ac:spMkLst>
        </pc:spChg>
        <pc:spChg chg="add">
          <ac:chgData name="Kemnitz, Jason J" userId="e4adcf63-4351-4bb0-9d24-e85117148777" providerId="ADAL" clId="{6298D23C-7859-4837-B747-72D35D5FCC8B}" dt="2024-03-03T20:26:54.311" v="1439" actId="26606"/>
          <ac:spMkLst>
            <pc:docMk/>
            <pc:sldMk cId="2093101063" sldId="275"/>
            <ac:spMk id="15" creationId="{33F70A3C-4474-2A39-470C-FD55A8837503}"/>
          </ac:spMkLst>
        </pc:spChg>
        <pc:spChg chg="add">
          <ac:chgData name="Kemnitz, Jason J" userId="e4adcf63-4351-4bb0-9d24-e85117148777" providerId="ADAL" clId="{6298D23C-7859-4837-B747-72D35D5FCC8B}" dt="2024-03-03T20:26:54.311" v="1439" actId="26606"/>
          <ac:spMkLst>
            <pc:docMk/>
            <pc:sldMk cId="2093101063" sldId="275"/>
            <ac:spMk id="17" creationId="{BAC3F7D4-9613-0E1F-901C-98FE831DEBC0}"/>
          </ac:spMkLst>
        </pc:spChg>
        <pc:spChg chg="add">
          <ac:chgData name="Kemnitz, Jason J" userId="e4adcf63-4351-4bb0-9d24-e85117148777" providerId="ADAL" clId="{6298D23C-7859-4837-B747-72D35D5FCC8B}" dt="2024-03-03T20:26:54.311" v="1439" actId="26606"/>
          <ac:spMkLst>
            <pc:docMk/>
            <pc:sldMk cId="2093101063" sldId="275"/>
            <ac:spMk id="19" creationId="{AFD5167C-AF48-26F0-7A9F-3F7643374872}"/>
          </ac:spMkLst>
        </pc:spChg>
        <pc:spChg chg="add">
          <ac:chgData name="Kemnitz, Jason J" userId="e4adcf63-4351-4bb0-9d24-e85117148777" providerId="ADAL" clId="{6298D23C-7859-4837-B747-72D35D5FCC8B}" dt="2024-03-03T20:26:54.311" v="1439" actId="26606"/>
          <ac:spMkLst>
            <pc:docMk/>
            <pc:sldMk cId="2093101063" sldId="275"/>
            <ac:spMk id="21" creationId="{87B30A01-FCA8-86A5-A840-C32A3BE2EDD6}"/>
          </ac:spMkLst>
        </pc:spChg>
        <pc:picChg chg="add">
          <ac:chgData name="Kemnitz, Jason J" userId="e4adcf63-4351-4bb0-9d24-e85117148777" providerId="ADAL" clId="{6298D23C-7859-4837-B747-72D35D5FCC8B}" dt="2024-03-03T20:26:54.311" v="1439" actId="26606"/>
          <ac:picMkLst>
            <pc:docMk/>
            <pc:sldMk cId="2093101063" sldId="275"/>
            <ac:picMk id="5" creationId="{102BDC3C-7CE3-9B08-1093-4B7298B79C76}"/>
          </ac:picMkLst>
        </pc:picChg>
      </pc:sldChg>
      <pc:sldChg chg="addSp delSp modSp new mod setBg replTag delTag setClrOvrMap modNotesTx">
        <pc:chgData name="Kemnitz, Jason J" userId="e4adcf63-4351-4bb0-9d24-e85117148777" providerId="ADAL" clId="{6298D23C-7859-4837-B747-72D35D5FCC8B}" dt="2024-03-03T21:11:10.173" v="2400" actId="20577"/>
        <pc:sldMkLst>
          <pc:docMk/>
          <pc:sldMk cId="1380893457" sldId="276"/>
        </pc:sldMkLst>
        <pc:spChg chg="del">
          <ac:chgData name="Kemnitz, Jason J" userId="e4adcf63-4351-4bb0-9d24-e85117148777" providerId="ADAL" clId="{6298D23C-7859-4837-B747-72D35D5FCC8B}" dt="2024-03-03T20:33:10.753" v="1558" actId="478"/>
          <ac:spMkLst>
            <pc:docMk/>
            <pc:sldMk cId="1380893457" sldId="276"/>
            <ac:spMk id="2" creationId="{FBD9839C-49DB-45F6-BED1-D5952A51571D}"/>
          </ac:spMkLst>
        </pc:spChg>
        <pc:spChg chg="del">
          <ac:chgData name="Kemnitz, Jason J" userId="e4adcf63-4351-4bb0-9d24-e85117148777" providerId="ADAL" clId="{6298D23C-7859-4837-B747-72D35D5FCC8B}" dt="2024-03-03T20:33:07.447" v="1557" actId="478"/>
          <ac:spMkLst>
            <pc:docMk/>
            <pc:sldMk cId="1380893457" sldId="276"/>
            <ac:spMk id="3" creationId="{6E250407-B1B6-4794-8F22-11076C1636B3}"/>
          </ac:spMkLst>
        </pc:spChg>
        <pc:spChg chg="add mod">
          <ac:chgData name="Kemnitz, Jason J" userId="e4adcf63-4351-4bb0-9d24-e85117148777" providerId="ADAL" clId="{6298D23C-7859-4837-B747-72D35D5FCC8B}" dt="2024-03-03T21:10:21.787" v="2391" actId="962"/>
          <ac:spMkLst>
            <pc:docMk/>
            <pc:sldMk cId="1380893457" sldId="276"/>
            <ac:spMk id="4" creationId="{2C9E07F5-8A6A-4922-9184-E303C2125B45}"/>
          </ac:spMkLst>
        </pc:spChg>
        <pc:spChg chg="add del">
          <ac:chgData name="Kemnitz, Jason J" userId="e4adcf63-4351-4bb0-9d24-e85117148777" providerId="ADAL" clId="{6298D23C-7859-4837-B747-72D35D5FCC8B}" dt="2024-03-03T20:33:02.202" v="1556" actId="478"/>
          <ac:spMkLst>
            <pc:docMk/>
            <pc:sldMk cId="1380893457" sldId="276"/>
            <ac:spMk id="4" creationId="{4038DBBE-7E51-46E6-9152-1133F2518F11}"/>
          </ac:spMkLst>
        </pc:spChg>
        <pc:spChg chg="add del mod">
          <ac:chgData name="Kemnitz, Jason J" userId="e4adcf63-4351-4bb0-9d24-e85117148777" providerId="ADAL" clId="{6298D23C-7859-4837-B747-72D35D5FCC8B}" dt="2024-03-03T21:06:09.329" v="2255" actId="478"/>
          <ac:spMkLst>
            <pc:docMk/>
            <pc:sldMk cId="1380893457" sldId="276"/>
            <ac:spMk id="5" creationId="{EFF9E540-CB28-4B01-823A-0179664CD6BD}"/>
          </ac:spMkLst>
        </pc:spChg>
        <pc:spChg chg="add del mod">
          <ac:chgData name="Kemnitz, Jason J" userId="e4adcf63-4351-4bb0-9d24-e85117148777" providerId="ADAL" clId="{6298D23C-7859-4837-B747-72D35D5FCC8B}" dt="2024-03-03T21:06:05.579" v="2252" actId="478"/>
          <ac:spMkLst>
            <pc:docMk/>
            <pc:sldMk cId="1380893457" sldId="276"/>
            <ac:spMk id="6" creationId="{EB7ABBA6-8E92-4FD2-9E97-BE2C0EFB95AC}"/>
          </ac:spMkLst>
        </pc:spChg>
        <pc:spChg chg="add del mod">
          <ac:chgData name="Kemnitz, Jason J" userId="e4adcf63-4351-4bb0-9d24-e85117148777" providerId="ADAL" clId="{6298D23C-7859-4837-B747-72D35D5FCC8B}" dt="2024-03-03T21:06:05.579" v="2252" actId="478"/>
          <ac:spMkLst>
            <pc:docMk/>
            <pc:sldMk cId="1380893457" sldId="276"/>
            <ac:spMk id="7" creationId="{DBC2ABA5-0BB7-450B-B930-09632CBA7D3D}"/>
          </ac:spMkLst>
        </pc:spChg>
        <pc:spChg chg="add del mod">
          <ac:chgData name="Kemnitz, Jason J" userId="e4adcf63-4351-4bb0-9d24-e85117148777" providerId="ADAL" clId="{6298D23C-7859-4837-B747-72D35D5FCC8B}" dt="2024-03-03T21:06:08.463" v="2254" actId="478"/>
          <ac:spMkLst>
            <pc:docMk/>
            <pc:sldMk cId="1380893457" sldId="276"/>
            <ac:spMk id="8" creationId="{4B90C71C-90E1-41AC-A2F9-25345204EE04}"/>
          </ac:spMkLst>
        </pc:spChg>
        <pc:spChg chg="add del mod">
          <ac:chgData name="Kemnitz, Jason J" userId="e4adcf63-4351-4bb0-9d24-e85117148777" providerId="ADAL" clId="{6298D23C-7859-4837-B747-72D35D5FCC8B}" dt="2024-03-03T21:06:41.410" v="2259" actId="478"/>
          <ac:spMkLst>
            <pc:docMk/>
            <pc:sldMk cId="1380893457" sldId="276"/>
            <ac:spMk id="9" creationId="{853AC77F-B154-438B-895F-8FB66736A74C}"/>
          </ac:spMkLst>
        </pc:spChg>
        <pc:spChg chg="add del mod">
          <ac:chgData name="Kemnitz, Jason J" userId="e4adcf63-4351-4bb0-9d24-e85117148777" providerId="ADAL" clId="{6298D23C-7859-4837-B747-72D35D5FCC8B}" dt="2024-03-03T21:09:13.044" v="2311" actId="26606"/>
          <ac:spMkLst>
            <pc:docMk/>
            <pc:sldMk cId="1380893457" sldId="276"/>
            <ac:spMk id="10" creationId="{72C96B8A-6D08-44CD-B7FF-87658DFEA162}"/>
          </ac:spMkLst>
        </pc:spChg>
        <pc:spChg chg="add del">
          <ac:chgData name="Kemnitz, Jason J" userId="e4adcf63-4351-4bb0-9d24-e85117148777" providerId="ADAL" clId="{6298D23C-7859-4837-B747-72D35D5FCC8B}" dt="2024-03-03T21:10:11.337" v="2388" actId="26606"/>
          <ac:spMkLst>
            <pc:docMk/>
            <pc:sldMk cId="1380893457" sldId="276"/>
            <ac:spMk id="18" creationId="{9228552E-C8B1-4A80-8448-0787CE0FC704}"/>
          </ac:spMkLst>
        </pc:spChg>
        <pc:spChg chg="add del">
          <ac:chgData name="Kemnitz, Jason J" userId="e4adcf63-4351-4bb0-9d24-e85117148777" providerId="ADAL" clId="{6298D23C-7859-4837-B747-72D35D5FCC8B}" dt="2024-03-03T21:10:11.312" v="2387" actId="26606"/>
          <ac:spMkLst>
            <pc:docMk/>
            <pc:sldMk cId="1380893457" sldId="276"/>
            <ac:spMk id="23" creationId="{9228552E-C8B1-4A80-8448-0787CE0FC704}"/>
          </ac:spMkLst>
        </pc:spChg>
        <pc:spChg chg="add">
          <ac:chgData name="Kemnitz, Jason J" userId="e4adcf63-4351-4bb0-9d24-e85117148777" providerId="ADAL" clId="{6298D23C-7859-4837-B747-72D35D5FCC8B}" dt="2024-03-03T21:10:11.337" v="2388" actId="26606"/>
          <ac:spMkLst>
            <pc:docMk/>
            <pc:sldMk cId="1380893457" sldId="276"/>
            <ac:spMk id="25" creationId="{9228552E-C8B1-4A80-8448-0787CE0FC704}"/>
          </ac:spMkLst>
        </pc:spChg>
        <pc:graphicFrameChg chg="add mod ord modGraphic">
          <ac:chgData name="Kemnitz, Jason J" userId="e4adcf63-4351-4bb0-9d24-e85117148777" providerId="ADAL" clId="{6298D23C-7859-4837-B747-72D35D5FCC8B}" dt="2024-03-03T21:10:32.112" v="2395" actId="20577"/>
          <ac:graphicFrameMkLst>
            <pc:docMk/>
            <pc:sldMk cId="1380893457" sldId="276"/>
            <ac:graphicFrameMk id="12" creationId="{B119BFEA-114A-3201-48D8-89A398C2CA82}"/>
          </ac:graphicFrameMkLst>
        </pc:graphicFrameChg>
        <pc:picChg chg="add mod">
          <ac:chgData name="Kemnitz, Jason J" userId="e4adcf63-4351-4bb0-9d24-e85117148777" providerId="ADAL" clId="{6298D23C-7859-4837-B747-72D35D5FCC8B}" dt="2024-03-03T21:10:21.787" v="2390" actId="27614"/>
          <ac:picMkLst>
            <pc:docMk/>
            <pc:sldMk cId="1380893457" sldId="276"/>
            <ac:picMk id="14" creationId="{EE915F36-25D0-4E40-4C76-9E782A36FC0C}"/>
          </ac:picMkLst>
        </pc:picChg>
      </pc:sldChg>
      <pc:sldChg chg="addSp delSp modSp new del mod setBg replTag delTag">
        <pc:chgData name="Kemnitz, Jason J" userId="e4adcf63-4351-4bb0-9d24-e85117148777" providerId="ADAL" clId="{6298D23C-7859-4837-B747-72D35D5FCC8B}" dt="2024-03-03T20:38:56.455" v="1741" actId="680"/>
        <pc:sldMkLst>
          <pc:docMk/>
          <pc:sldMk cId="1674663522" sldId="277"/>
        </pc:sldMkLst>
        <pc:spChg chg="add del">
          <ac:chgData name="Kemnitz, Jason J" userId="e4adcf63-4351-4bb0-9d24-e85117148777" providerId="ADAL" clId="{6298D23C-7859-4837-B747-72D35D5FCC8B}" dt="2024-03-03T20:38:52.114" v="1727" actId="26606"/>
          <ac:spMkLst>
            <pc:docMk/>
            <pc:sldMk cId="1674663522" sldId="277"/>
            <ac:spMk id="2" creationId="{5DFADD30-A61E-410D-B7F7-560E9635B4EC}"/>
          </ac:spMkLst>
        </pc:spChg>
        <pc:spChg chg="mod">
          <ac:chgData name="Kemnitz, Jason J" userId="e4adcf63-4351-4bb0-9d24-e85117148777" providerId="ADAL" clId="{6298D23C-7859-4837-B747-72D35D5FCC8B}" dt="2024-03-03T20:38:55.039" v="1735" actId="20577"/>
          <ac:spMkLst>
            <pc:docMk/>
            <pc:sldMk cId="1674663522" sldId="277"/>
            <ac:spMk id="3" creationId="{29A1FBBC-A364-4004-AE52-43291C17D290}"/>
          </ac:spMkLst>
        </pc:spChg>
        <pc:spChg chg="add del">
          <ac:chgData name="Kemnitz, Jason J" userId="e4adcf63-4351-4bb0-9d24-e85117148777" providerId="ADAL" clId="{6298D23C-7859-4837-B747-72D35D5FCC8B}" dt="2024-03-03T20:38:52.114" v="1727" actId="26606"/>
          <ac:spMkLst>
            <pc:docMk/>
            <pc:sldMk cId="1674663522" sldId="277"/>
            <ac:spMk id="9" creationId="{7B1AB9FE-36F5-4FD1-9850-DB5C5AD4828F}"/>
          </ac:spMkLst>
        </pc:spChg>
        <pc:spChg chg="add del">
          <ac:chgData name="Kemnitz, Jason J" userId="e4adcf63-4351-4bb0-9d24-e85117148777" providerId="ADAL" clId="{6298D23C-7859-4837-B747-72D35D5FCC8B}" dt="2024-03-03T20:38:52.114" v="1727" actId="26606"/>
          <ac:spMkLst>
            <pc:docMk/>
            <pc:sldMk cId="1674663522" sldId="277"/>
            <ac:spMk id="11" creationId="{F489C2E0-4895-4B72-85EA-7EE9FAFFDC7E}"/>
          </ac:spMkLst>
        </pc:spChg>
        <pc:picChg chg="add del mod">
          <ac:chgData name="Kemnitz, Jason J" userId="e4adcf63-4351-4bb0-9d24-e85117148777" providerId="ADAL" clId="{6298D23C-7859-4837-B747-72D35D5FCC8B}" dt="2024-03-03T20:38:52.114" v="1727" actId="26606"/>
          <ac:picMkLst>
            <pc:docMk/>
            <pc:sldMk cId="1674663522" sldId="277"/>
            <ac:picMk id="5" creationId="{E47C6233-5009-94F2-B626-EC3AEE4F1A05}"/>
          </ac:picMkLst>
        </pc:picChg>
      </pc:sldChg>
      <pc:sldChg chg="modSp new del mod replTag delTag">
        <pc:chgData name="Kemnitz, Jason J" userId="e4adcf63-4351-4bb0-9d24-e85117148777" providerId="ADAL" clId="{6298D23C-7859-4837-B747-72D35D5FCC8B}" dt="2024-03-03T20:58:09.295" v="2090" actId="47"/>
        <pc:sldMkLst>
          <pc:docMk/>
          <pc:sldMk cId="1874763302" sldId="277"/>
        </pc:sldMkLst>
        <pc:spChg chg="mod">
          <ac:chgData name="Kemnitz, Jason J" userId="e4adcf63-4351-4bb0-9d24-e85117148777" providerId="ADAL" clId="{6298D23C-7859-4837-B747-72D35D5FCC8B}" dt="2024-03-03T20:42:51.784" v="1924" actId="20577"/>
          <ac:spMkLst>
            <pc:docMk/>
            <pc:sldMk cId="1874763302" sldId="277"/>
            <ac:spMk id="3" creationId="{5A897C35-79DD-401E-99D1-7B534783EC04}"/>
          </ac:spMkLst>
        </pc:spChg>
      </pc:sldChg>
      <pc:sldChg chg="addSp delSp modSp new mod setBg addAnim delAnim replTag delTag">
        <pc:chgData name="Kemnitz, Jason J" userId="e4adcf63-4351-4bb0-9d24-e85117148777" providerId="ADAL" clId="{6298D23C-7859-4837-B747-72D35D5FCC8B}" dt="2024-03-03T21:28:31.648" v="2643"/>
        <pc:sldMkLst>
          <pc:docMk/>
          <pc:sldMk cId="1826243947" sldId="278"/>
        </pc:sldMkLst>
        <pc:spChg chg="mod ord">
          <ac:chgData name="Kemnitz, Jason J" userId="e4adcf63-4351-4bb0-9d24-e85117148777" providerId="ADAL" clId="{6298D23C-7859-4837-B747-72D35D5FCC8B}" dt="2024-03-03T20:45:02.941" v="1987" actId="26606"/>
          <ac:spMkLst>
            <pc:docMk/>
            <pc:sldMk cId="1826243947" sldId="278"/>
            <ac:spMk id="2" creationId="{6193ABAA-2903-4433-81E6-0A81C7C6358F}"/>
          </ac:spMkLst>
        </pc:spChg>
        <pc:spChg chg="mod">
          <ac:chgData name="Kemnitz, Jason J" userId="e4adcf63-4351-4bb0-9d24-e85117148777" providerId="ADAL" clId="{6298D23C-7859-4837-B747-72D35D5FCC8B}" dt="2024-03-03T20:45:02.941" v="1987" actId="26606"/>
          <ac:spMkLst>
            <pc:docMk/>
            <pc:sldMk cId="1826243947" sldId="278"/>
            <ac:spMk id="3" creationId="{9DCAE557-4587-45D5-8999-72A0BA97C53D}"/>
          </ac:spMkLst>
        </pc:spChg>
        <pc:spChg chg="add del">
          <ac:chgData name="Kemnitz, Jason J" userId="e4adcf63-4351-4bb0-9d24-e85117148777" providerId="ADAL" clId="{6298D23C-7859-4837-B747-72D35D5FCC8B}" dt="2024-03-03T20:45:02.902" v="1986" actId="26606"/>
          <ac:spMkLst>
            <pc:docMk/>
            <pc:sldMk cId="1826243947" sldId="278"/>
            <ac:spMk id="9" creationId="{78E81931-EC11-4433-BB7B-ED42BAA2441E}"/>
          </ac:spMkLst>
        </pc:spChg>
        <pc:spChg chg="add del">
          <ac:chgData name="Kemnitz, Jason J" userId="e4adcf63-4351-4bb0-9d24-e85117148777" providerId="ADAL" clId="{6298D23C-7859-4837-B747-72D35D5FCC8B}" dt="2024-03-03T20:45:02.902" v="1986" actId="26606"/>
          <ac:spMkLst>
            <pc:docMk/>
            <pc:sldMk cId="1826243947" sldId="278"/>
            <ac:spMk id="11" creationId="{F35BC353-549C-47DC-9732-7E6961372840}"/>
          </ac:spMkLst>
        </pc:spChg>
        <pc:spChg chg="add">
          <ac:chgData name="Kemnitz, Jason J" userId="e4adcf63-4351-4bb0-9d24-e85117148777" providerId="ADAL" clId="{6298D23C-7859-4837-B747-72D35D5FCC8B}" dt="2024-03-03T20:45:02.941" v="1987" actId="26606"/>
          <ac:spMkLst>
            <pc:docMk/>
            <pc:sldMk cId="1826243947" sldId="278"/>
            <ac:spMk id="13" creationId="{FEFBFA78-9360-1E01-5448-6D5AE0A32601}"/>
          </ac:spMkLst>
        </pc:spChg>
        <pc:spChg chg="add">
          <ac:chgData name="Kemnitz, Jason J" userId="e4adcf63-4351-4bb0-9d24-e85117148777" providerId="ADAL" clId="{6298D23C-7859-4837-B747-72D35D5FCC8B}" dt="2024-03-03T20:45:02.941" v="1987" actId="26606"/>
          <ac:spMkLst>
            <pc:docMk/>
            <pc:sldMk cId="1826243947" sldId="278"/>
            <ac:spMk id="15" creationId="{1740453C-744F-DB3A-47EC-15EACE1DC117}"/>
          </ac:spMkLst>
        </pc:spChg>
        <pc:spChg chg="add">
          <ac:chgData name="Kemnitz, Jason J" userId="e4adcf63-4351-4bb0-9d24-e85117148777" providerId="ADAL" clId="{6298D23C-7859-4837-B747-72D35D5FCC8B}" dt="2024-03-03T20:45:02.941" v="1987" actId="26606"/>
          <ac:spMkLst>
            <pc:docMk/>
            <pc:sldMk cId="1826243947" sldId="278"/>
            <ac:spMk id="16" creationId="{4D60F200-5EB0-B223-2439-C96C67F0FEE1}"/>
          </ac:spMkLst>
        </pc:spChg>
        <pc:spChg chg="add">
          <ac:chgData name="Kemnitz, Jason J" userId="e4adcf63-4351-4bb0-9d24-e85117148777" providerId="ADAL" clId="{6298D23C-7859-4837-B747-72D35D5FCC8B}" dt="2024-03-03T20:45:02.941" v="1987" actId="26606"/>
          <ac:spMkLst>
            <pc:docMk/>
            <pc:sldMk cId="1826243947" sldId="278"/>
            <ac:spMk id="17" creationId="{B6924B03-77BD-EAE3-2854-43363FF8E6BB}"/>
          </ac:spMkLst>
        </pc:spChg>
        <pc:spChg chg="add">
          <ac:chgData name="Kemnitz, Jason J" userId="e4adcf63-4351-4bb0-9d24-e85117148777" providerId="ADAL" clId="{6298D23C-7859-4837-B747-72D35D5FCC8B}" dt="2024-03-03T20:45:02.941" v="1987" actId="26606"/>
          <ac:spMkLst>
            <pc:docMk/>
            <pc:sldMk cId="1826243947" sldId="278"/>
            <ac:spMk id="18" creationId="{A6567EA8-C72D-4B9B-D23F-6B2E9F9C9F47}"/>
          </ac:spMkLst>
        </pc:spChg>
        <pc:picChg chg="add del">
          <ac:chgData name="Kemnitz, Jason J" userId="e4adcf63-4351-4bb0-9d24-e85117148777" providerId="ADAL" clId="{6298D23C-7859-4837-B747-72D35D5FCC8B}" dt="2024-03-03T20:45:02.902" v="1986" actId="26606"/>
          <ac:picMkLst>
            <pc:docMk/>
            <pc:sldMk cId="1826243947" sldId="278"/>
            <ac:picMk id="5" creationId="{E26DFBF9-FCF8-9514-025F-2F20375676C1}"/>
          </ac:picMkLst>
        </pc:picChg>
        <pc:picChg chg="add mod">
          <ac:chgData name="Kemnitz, Jason J" userId="e4adcf63-4351-4bb0-9d24-e85117148777" providerId="ADAL" clId="{6298D23C-7859-4837-B747-72D35D5FCC8B}" dt="2024-03-03T20:45:04.537" v="1990" actId="27614"/>
          <ac:picMkLst>
            <pc:docMk/>
            <pc:sldMk cId="1826243947" sldId="278"/>
            <ac:picMk id="14" creationId="{695E3997-2EF0-0686-3B38-D295D8A30A48}"/>
          </ac:picMkLst>
        </pc:picChg>
      </pc:sldChg>
      <pc:sldChg chg="addSp delSp modSp new mod setBg replTag delTag">
        <pc:chgData name="Kemnitz, Jason J" userId="e4adcf63-4351-4bb0-9d24-e85117148777" providerId="ADAL" clId="{6298D23C-7859-4837-B747-72D35D5FCC8B}" dt="2024-03-03T21:03:38.153" v="2178"/>
        <pc:sldMkLst>
          <pc:docMk/>
          <pc:sldMk cId="3531435147" sldId="279"/>
        </pc:sldMkLst>
        <pc:spChg chg="del">
          <ac:chgData name="Kemnitz, Jason J" userId="e4adcf63-4351-4bb0-9d24-e85117148777" providerId="ADAL" clId="{6298D23C-7859-4837-B747-72D35D5FCC8B}" dt="2024-03-03T21:00:39.106" v="2157" actId="931"/>
          <ac:spMkLst>
            <pc:docMk/>
            <pc:sldMk cId="3531435147" sldId="279"/>
            <ac:spMk id="2" creationId="{5394EE5A-EB35-429F-B52C-6C4B32BF5F78}"/>
          </ac:spMkLst>
        </pc:spChg>
        <pc:spChg chg="mod">
          <ac:chgData name="Kemnitz, Jason J" userId="e4adcf63-4351-4bb0-9d24-e85117148777" providerId="ADAL" clId="{6298D23C-7859-4837-B747-72D35D5FCC8B}" dt="2024-03-03T21:03:28.140" v="2170" actId="26606"/>
          <ac:spMkLst>
            <pc:docMk/>
            <pc:sldMk cId="3531435147" sldId="279"/>
            <ac:spMk id="3" creationId="{A880F0D6-CF08-48F8-B010-E8EFE740EC61}"/>
          </ac:spMkLst>
        </pc:spChg>
        <pc:spChg chg="add del mod">
          <ac:chgData name="Kemnitz, Jason J" userId="e4adcf63-4351-4bb0-9d24-e85117148777" providerId="ADAL" clId="{6298D23C-7859-4837-B747-72D35D5FCC8B}" dt="2024-03-03T21:03:00.131" v="2163" actId="931"/>
          <ac:spMkLst>
            <pc:docMk/>
            <pc:sldMk cId="3531435147" sldId="279"/>
            <ac:spMk id="7" creationId="{1FE0434C-6F29-4972-99B2-5E677CC57782}"/>
          </ac:spMkLst>
        </pc:spChg>
        <pc:spChg chg="add del">
          <ac:chgData name="Kemnitz, Jason J" userId="e4adcf63-4351-4bb0-9d24-e85117148777" providerId="ADAL" clId="{6298D23C-7859-4837-B747-72D35D5FCC8B}" dt="2024-03-03T21:03:28.140" v="2170" actId="26606"/>
          <ac:spMkLst>
            <pc:docMk/>
            <pc:sldMk cId="3531435147" sldId="279"/>
            <ac:spMk id="14" creationId="{D4771268-CB57-404A-9271-370EB28F6090}"/>
          </ac:spMkLst>
        </pc:spChg>
        <pc:spChg chg="add">
          <ac:chgData name="Kemnitz, Jason J" userId="e4adcf63-4351-4bb0-9d24-e85117148777" providerId="ADAL" clId="{6298D23C-7859-4837-B747-72D35D5FCC8B}" dt="2024-03-03T21:03:28.140" v="2170" actId="26606"/>
          <ac:spMkLst>
            <pc:docMk/>
            <pc:sldMk cId="3531435147" sldId="279"/>
            <ac:spMk id="19" creationId="{3C54F4CE-85F0-46ED-80DA-9518C9251AD1}"/>
          </ac:spMkLst>
        </pc:spChg>
        <pc:spChg chg="add">
          <ac:chgData name="Kemnitz, Jason J" userId="e4adcf63-4351-4bb0-9d24-e85117148777" providerId="ADAL" clId="{6298D23C-7859-4837-B747-72D35D5FCC8B}" dt="2024-03-03T21:03:28.140" v="2170" actId="26606"/>
          <ac:spMkLst>
            <pc:docMk/>
            <pc:sldMk cId="3531435147" sldId="279"/>
            <ac:spMk id="21" creationId="{DADD1FCA-8ACB-4958-81DD-4CDD6D3E1921}"/>
          </ac:spMkLst>
        </pc:spChg>
        <pc:picChg chg="add del mod">
          <ac:chgData name="Kemnitz, Jason J" userId="e4adcf63-4351-4bb0-9d24-e85117148777" providerId="ADAL" clId="{6298D23C-7859-4837-B747-72D35D5FCC8B}" dt="2024-03-03T21:02:42.649" v="2162" actId="478"/>
          <ac:picMkLst>
            <pc:docMk/>
            <pc:sldMk cId="3531435147" sldId="279"/>
            <ac:picMk id="5" creationId="{5162AC0D-E3AF-4930-AFA0-7AD0678F35FB}"/>
          </ac:picMkLst>
        </pc:picChg>
        <pc:picChg chg="add mod">
          <ac:chgData name="Kemnitz, Jason J" userId="e4adcf63-4351-4bb0-9d24-e85117148777" providerId="ADAL" clId="{6298D23C-7859-4837-B747-72D35D5FCC8B}" dt="2024-03-03T21:03:35.929" v="2172" actId="14100"/>
          <ac:picMkLst>
            <pc:docMk/>
            <pc:sldMk cId="3531435147" sldId="279"/>
            <ac:picMk id="9" creationId="{554DE3E6-611F-441E-9723-76C932686AF7}"/>
          </ac:picMkLst>
        </pc:picChg>
      </pc:sldChg>
      <pc:sldChg chg="addSp delSp modSp new mod setBg replTag delTag modNotesTx">
        <pc:chgData name="Kemnitz, Jason J" userId="e4adcf63-4351-4bb0-9d24-e85117148777" providerId="ADAL" clId="{6298D23C-7859-4837-B747-72D35D5FCC8B}" dt="2024-03-03T21:17:05.783" v="2509"/>
        <pc:sldMkLst>
          <pc:docMk/>
          <pc:sldMk cId="4153735056" sldId="280"/>
        </pc:sldMkLst>
        <pc:spChg chg="del">
          <ac:chgData name="Kemnitz, Jason J" userId="e4adcf63-4351-4bb0-9d24-e85117148777" providerId="ADAL" clId="{6298D23C-7859-4837-B747-72D35D5FCC8B}" dt="2024-03-03T21:12:25.683" v="2473" actId="26606"/>
          <ac:spMkLst>
            <pc:docMk/>
            <pc:sldMk cId="4153735056" sldId="280"/>
            <ac:spMk id="2" creationId="{0B2C4525-6F62-46B1-A345-CDCB38D1374D}"/>
          </ac:spMkLst>
        </pc:spChg>
        <pc:spChg chg="mod">
          <ac:chgData name="Kemnitz, Jason J" userId="e4adcf63-4351-4bb0-9d24-e85117148777" providerId="ADAL" clId="{6298D23C-7859-4837-B747-72D35D5FCC8B}" dt="2024-03-03T21:12:25.683" v="2473" actId="26606"/>
          <ac:spMkLst>
            <pc:docMk/>
            <pc:sldMk cId="4153735056" sldId="280"/>
            <ac:spMk id="3" creationId="{9A6BF131-D866-4B15-9CBE-BF61E2B4F366}"/>
          </ac:spMkLst>
        </pc:spChg>
        <pc:spChg chg="add">
          <ac:chgData name="Kemnitz, Jason J" userId="e4adcf63-4351-4bb0-9d24-e85117148777" providerId="ADAL" clId="{6298D23C-7859-4837-B747-72D35D5FCC8B}" dt="2024-03-03T21:12:25.683" v="2473" actId="26606"/>
          <ac:spMkLst>
            <pc:docMk/>
            <pc:sldMk cId="4153735056" sldId="280"/>
            <ac:spMk id="9" creationId="{7B1AB9FE-36F5-4FD1-9850-DB5C5AD4828F}"/>
          </ac:spMkLst>
        </pc:spChg>
        <pc:spChg chg="add">
          <ac:chgData name="Kemnitz, Jason J" userId="e4adcf63-4351-4bb0-9d24-e85117148777" providerId="ADAL" clId="{6298D23C-7859-4837-B747-72D35D5FCC8B}" dt="2024-03-03T21:12:25.683" v="2473" actId="26606"/>
          <ac:spMkLst>
            <pc:docMk/>
            <pc:sldMk cId="4153735056" sldId="280"/>
            <ac:spMk id="11" creationId="{F489C2E0-4895-4B72-85EA-7EE9FAFFDC7E}"/>
          </ac:spMkLst>
        </pc:spChg>
        <pc:picChg chg="add mod">
          <ac:chgData name="Kemnitz, Jason J" userId="e4adcf63-4351-4bb0-9d24-e85117148777" providerId="ADAL" clId="{6298D23C-7859-4837-B747-72D35D5FCC8B}" dt="2024-03-03T21:14:43.807" v="2476" actId="27614"/>
          <ac:picMkLst>
            <pc:docMk/>
            <pc:sldMk cId="4153735056" sldId="280"/>
            <ac:picMk id="5" creationId="{1008E7E6-A9B3-F81B-3FCF-B7C681C66516}"/>
          </ac:picMkLst>
        </pc:picChg>
      </pc:sldChg>
      <pc:sldChg chg="addSp delSp modSp new mod setBg replTag delTag modNotesTx">
        <pc:chgData name="Kemnitz, Jason J" userId="e4adcf63-4351-4bb0-9d24-e85117148777" providerId="ADAL" clId="{6298D23C-7859-4837-B747-72D35D5FCC8B}" dt="2024-03-03T21:25:45.487" v="2599"/>
        <pc:sldMkLst>
          <pc:docMk/>
          <pc:sldMk cId="2146166800" sldId="281"/>
        </pc:sldMkLst>
        <pc:spChg chg="del">
          <ac:chgData name="Kemnitz, Jason J" userId="e4adcf63-4351-4bb0-9d24-e85117148777" providerId="ADAL" clId="{6298D23C-7859-4837-B747-72D35D5FCC8B}" dt="2024-03-03T21:16:49.845" v="2490" actId="931"/>
          <ac:spMkLst>
            <pc:docMk/>
            <pc:sldMk cId="2146166800" sldId="281"/>
            <ac:spMk id="2" creationId="{010A05F4-B2A8-4EBB-B5DD-3212CD1FF29C}"/>
          </ac:spMkLst>
        </pc:spChg>
        <pc:spChg chg="del">
          <ac:chgData name="Kemnitz, Jason J" userId="e4adcf63-4351-4bb0-9d24-e85117148777" providerId="ADAL" clId="{6298D23C-7859-4837-B747-72D35D5FCC8B}" dt="2024-03-03T21:16:53.827" v="2495" actId="26606"/>
          <ac:spMkLst>
            <pc:docMk/>
            <pc:sldMk cId="2146166800" sldId="281"/>
            <ac:spMk id="3" creationId="{28539390-1042-4687-B6F1-DC14299B1CD4}"/>
          </ac:spMkLst>
        </pc:spChg>
        <pc:spChg chg="add">
          <ac:chgData name="Kemnitz, Jason J" userId="e4adcf63-4351-4bb0-9d24-e85117148777" providerId="ADAL" clId="{6298D23C-7859-4837-B747-72D35D5FCC8B}" dt="2024-03-03T21:16:53.827" v="2495" actId="26606"/>
          <ac:spMkLst>
            <pc:docMk/>
            <pc:sldMk cId="2146166800" sldId="281"/>
            <ac:spMk id="10" creationId="{42A4FC2C-047E-45A5-965D-8E1E3BF09BC6}"/>
          </ac:spMkLst>
        </pc:spChg>
        <pc:picChg chg="add mod">
          <ac:chgData name="Kemnitz, Jason J" userId="e4adcf63-4351-4bb0-9d24-e85117148777" providerId="ADAL" clId="{6298D23C-7859-4837-B747-72D35D5FCC8B}" dt="2024-03-03T21:16:53.827" v="2495" actId="26606"/>
          <ac:picMkLst>
            <pc:docMk/>
            <pc:sldMk cId="2146166800" sldId="281"/>
            <ac:picMk id="5" creationId="{10DD90E0-31CA-4B3A-ACEF-05737B18BF8F}"/>
          </ac:picMkLst>
        </pc:picChg>
      </pc:sldChg>
      <pc:sldChg chg="addSp delSp modSp new mod setBg replTag delTag">
        <pc:chgData name="Kemnitz, Jason J" userId="e4adcf63-4351-4bb0-9d24-e85117148777" providerId="ADAL" clId="{6298D23C-7859-4837-B747-72D35D5FCC8B}" dt="2024-03-03T21:26:26.764" v="2633"/>
        <pc:sldMkLst>
          <pc:docMk/>
          <pc:sldMk cId="766134071" sldId="282"/>
        </pc:sldMkLst>
        <pc:spChg chg="del">
          <ac:chgData name="Kemnitz, Jason J" userId="e4adcf63-4351-4bb0-9d24-e85117148777" providerId="ADAL" clId="{6298D23C-7859-4837-B747-72D35D5FCC8B}" dt="2024-03-03T21:26:25.428" v="2631" actId="26606"/>
          <ac:spMkLst>
            <pc:docMk/>
            <pc:sldMk cId="766134071" sldId="282"/>
            <ac:spMk id="2" creationId="{717FB8A1-E92C-419C-9076-EC69F27C7772}"/>
          </ac:spMkLst>
        </pc:spChg>
        <pc:spChg chg="mod">
          <ac:chgData name="Kemnitz, Jason J" userId="e4adcf63-4351-4bb0-9d24-e85117148777" providerId="ADAL" clId="{6298D23C-7859-4837-B747-72D35D5FCC8B}" dt="2024-03-03T21:26:25.428" v="2631" actId="26606"/>
          <ac:spMkLst>
            <pc:docMk/>
            <pc:sldMk cId="766134071" sldId="282"/>
            <ac:spMk id="3" creationId="{058C19B8-41D8-475C-9C21-E4703A65FEDD}"/>
          </ac:spMkLst>
        </pc:spChg>
        <pc:spChg chg="add">
          <ac:chgData name="Kemnitz, Jason J" userId="e4adcf63-4351-4bb0-9d24-e85117148777" providerId="ADAL" clId="{6298D23C-7859-4837-B747-72D35D5FCC8B}" dt="2024-03-03T21:26:25.428" v="2631" actId="26606"/>
          <ac:spMkLst>
            <pc:docMk/>
            <pc:sldMk cId="766134071" sldId="282"/>
            <ac:spMk id="9" creationId="{C1DD1A8A-57D5-4A81-AD04-532B043C5611}"/>
          </ac:spMkLst>
        </pc:spChg>
        <pc:spChg chg="add">
          <ac:chgData name="Kemnitz, Jason J" userId="e4adcf63-4351-4bb0-9d24-e85117148777" providerId="ADAL" clId="{6298D23C-7859-4837-B747-72D35D5FCC8B}" dt="2024-03-03T21:26:25.428" v="2631" actId="26606"/>
          <ac:spMkLst>
            <pc:docMk/>
            <pc:sldMk cId="766134071" sldId="282"/>
            <ac:spMk id="11" creationId="{007891EC-4501-44ED-A8C8-B11B6DB767AB}"/>
          </ac:spMkLst>
        </pc:spChg>
        <pc:picChg chg="add">
          <ac:chgData name="Kemnitz, Jason J" userId="e4adcf63-4351-4bb0-9d24-e85117148777" providerId="ADAL" clId="{6298D23C-7859-4837-B747-72D35D5FCC8B}" dt="2024-03-03T21:26:25.428" v="2631" actId="26606"/>
          <ac:picMkLst>
            <pc:docMk/>
            <pc:sldMk cId="766134071" sldId="282"/>
            <ac:picMk id="5" creationId="{7F053221-5C9E-4E0A-0E8D-5F64120300E4}"/>
          </ac:picMkLst>
        </pc:picChg>
      </pc:sldChg>
      <pc:sldChg chg="addSp delSp modSp new mod modMedia setBg replTag delTag modNotesTx">
        <pc:chgData name="Kemnitz, Jason J" userId="e4adcf63-4351-4bb0-9d24-e85117148777" providerId="ADAL" clId="{6298D23C-7859-4837-B747-72D35D5FCC8B}" dt="2024-03-03T21:30:38.926" v="2799"/>
        <pc:sldMkLst>
          <pc:docMk/>
          <pc:sldMk cId="3972073582" sldId="283"/>
        </pc:sldMkLst>
        <pc:spChg chg="del">
          <ac:chgData name="Kemnitz, Jason J" userId="e4adcf63-4351-4bb0-9d24-e85117148777" providerId="ADAL" clId="{6298D23C-7859-4837-B747-72D35D5FCC8B}" dt="2024-03-03T21:30:01.023" v="2728" actId="26606"/>
          <ac:spMkLst>
            <pc:docMk/>
            <pc:sldMk cId="3972073582" sldId="283"/>
            <ac:spMk id="2" creationId="{4FF4B768-CC54-45B5-A99A-29B3741B3779}"/>
          </ac:spMkLst>
        </pc:spChg>
        <pc:spChg chg="mod">
          <ac:chgData name="Kemnitz, Jason J" userId="e4adcf63-4351-4bb0-9d24-e85117148777" providerId="ADAL" clId="{6298D23C-7859-4837-B747-72D35D5FCC8B}" dt="2024-03-03T21:30:01.023" v="2728" actId="26606"/>
          <ac:spMkLst>
            <pc:docMk/>
            <pc:sldMk cId="3972073582" sldId="283"/>
            <ac:spMk id="3" creationId="{B72EC908-73F6-42E3-A502-5A39CD491853}"/>
          </ac:spMkLst>
        </pc:spChg>
        <pc:spChg chg="add">
          <ac:chgData name="Kemnitz, Jason J" userId="e4adcf63-4351-4bb0-9d24-e85117148777" providerId="ADAL" clId="{6298D23C-7859-4837-B747-72D35D5FCC8B}" dt="2024-03-03T21:30:01.023" v="2728" actId="26606"/>
          <ac:spMkLst>
            <pc:docMk/>
            <pc:sldMk cId="3972073582" sldId="283"/>
            <ac:spMk id="9" creationId="{C1DD1A8A-57D5-4A81-AD04-532B043C5611}"/>
          </ac:spMkLst>
        </pc:spChg>
        <pc:spChg chg="add">
          <ac:chgData name="Kemnitz, Jason J" userId="e4adcf63-4351-4bb0-9d24-e85117148777" providerId="ADAL" clId="{6298D23C-7859-4837-B747-72D35D5FCC8B}" dt="2024-03-03T21:30:01.023" v="2728" actId="26606"/>
          <ac:spMkLst>
            <pc:docMk/>
            <pc:sldMk cId="3972073582" sldId="283"/>
            <ac:spMk id="11" creationId="{007891EC-4501-44ED-A8C8-B11B6DB767AB}"/>
          </ac:spMkLst>
        </pc:spChg>
        <pc:picChg chg="add mod">
          <ac:chgData name="Kemnitz, Jason J" userId="e4adcf63-4351-4bb0-9d24-e85117148777" providerId="ADAL" clId="{6298D23C-7859-4837-B747-72D35D5FCC8B}" dt="2024-03-03T21:30:01.858" v="2730"/>
          <ac:picMkLst>
            <pc:docMk/>
            <pc:sldMk cId="3972073582" sldId="283"/>
            <ac:picMk id="5" creationId="{CCACF0EE-1E8A-39BA-6B23-601D19D26A06}"/>
          </ac:picMkLst>
        </pc:picChg>
      </pc:sldChg>
    </pc:docChg>
  </pc:docChgLst>
  <pc:docChgLst>
    <pc:chgData name="Kemnitz, Jason J" userId="e4adcf63-4351-4bb0-9d24-e85117148777" providerId="ADAL" clId="{C978D7EC-0618-4F93-B9B5-906A8E9548C4}"/>
    <pc:docChg chg="custSel addSld delSld modSld replTag delTag">
      <pc:chgData name="Kemnitz, Jason J" userId="e4adcf63-4351-4bb0-9d24-e85117148777" providerId="ADAL" clId="{C978D7EC-0618-4F93-B9B5-906A8E9548C4}" dt="2023-09-08T18:15:20.044" v="867" actId="313"/>
      <pc:docMkLst>
        <pc:docMk/>
      </pc:docMkLst>
      <pc:sldChg chg="modSp mod replTag delTag">
        <pc:chgData name="Kemnitz, Jason J" userId="e4adcf63-4351-4bb0-9d24-e85117148777" providerId="ADAL" clId="{C978D7EC-0618-4F93-B9B5-906A8E9548C4}" dt="2023-09-08T15:50:24.767" v="340" actId="20577"/>
        <pc:sldMkLst>
          <pc:docMk/>
          <pc:sldMk cId="3618210952" sldId="256"/>
        </pc:sldMkLst>
        <pc:spChg chg="mod">
          <ac:chgData name="Kemnitz, Jason J" userId="e4adcf63-4351-4bb0-9d24-e85117148777" providerId="ADAL" clId="{C978D7EC-0618-4F93-B9B5-906A8E9548C4}" dt="2023-09-08T15:50:24.767" v="340" actId="20577"/>
          <ac:spMkLst>
            <pc:docMk/>
            <pc:sldMk cId="3618210952" sldId="256"/>
            <ac:spMk id="3" creationId="{DC41093C-A1D4-4097-9480-9BEB3BBAD995}"/>
          </ac:spMkLst>
        </pc:spChg>
      </pc:sldChg>
      <pc:sldChg chg="addSp delSp modSp new mod modClrScheme replTag delTag chgLayout">
        <pc:chgData name="Kemnitz, Jason J" userId="e4adcf63-4351-4bb0-9d24-e85117148777" providerId="ADAL" clId="{C978D7EC-0618-4F93-B9B5-906A8E9548C4}" dt="2023-09-08T16:04:39.378" v="373" actId="27636"/>
        <pc:sldMkLst>
          <pc:docMk/>
          <pc:sldMk cId="451286901" sldId="257"/>
        </pc:sldMkLst>
        <pc:spChg chg="del mod ord">
          <ac:chgData name="Kemnitz, Jason J" userId="e4adcf63-4351-4bb0-9d24-e85117148777" providerId="ADAL" clId="{C978D7EC-0618-4F93-B9B5-906A8E9548C4}" dt="2023-09-08T15:15:05.514" v="49" actId="700"/>
          <ac:spMkLst>
            <pc:docMk/>
            <pc:sldMk cId="451286901" sldId="257"/>
            <ac:spMk id="2" creationId="{DB7FB5A7-0FB8-4B6B-8D83-7125ADC1C013}"/>
          </ac:spMkLst>
        </pc:spChg>
        <pc:spChg chg="del mod ord">
          <ac:chgData name="Kemnitz, Jason J" userId="e4adcf63-4351-4bb0-9d24-e85117148777" providerId="ADAL" clId="{C978D7EC-0618-4F93-B9B5-906A8E9548C4}" dt="2023-09-08T15:15:05.514" v="49" actId="700"/>
          <ac:spMkLst>
            <pc:docMk/>
            <pc:sldMk cId="451286901" sldId="257"/>
            <ac:spMk id="3" creationId="{451275F1-A23E-48A6-936F-DEA1D25E7CF5}"/>
          </ac:spMkLst>
        </pc:spChg>
        <pc:spChg chg="add mod ord">
          <ac:chgData name="Kemnitz, Jason J" userId="e4adcf63-4351-4bb0-9d24-e85117148777" providerId="ADAL" clId="{C978D7EC-0618-4F93-B9B5-906A8E9548C4}" dt="2023-09-08T15:15:15.552" v="54"/>
          <ac:spMkLst>
            <pc:docMk/>
            <pc:sldMk cId="451286901" sldId="257"/>
            <ac:spMk id="4" creationId="{1B89AC5B-1353-4494-A5D3-7C6A58722812}"/>
          </ac:spMkLst>
        </pc:spChg>
        <pc:spChg chg="add mod ord">
          <ac:chgData name="Kemnitz, Jason J" userId="e4adcf63-4351-4bb0-9d24-e85117148777" providerId="ADAL" clId="{C978D7EC-0618-4F93-B9B5-906A8E9548C4}" dt="2023-09-08T16:04:39.378" v="373" actId="27636"/>
          <ac:spMkLst>
            <pc:docMk/>
            <pc:sldMk cId="451286901" sldId="257"/>
            <ac:spMk id="5" creationId="{0FC4E900-D024-4B9A-8371-6E7BCFC58502}"/>
          </ac:spMkLst>
        </pc:spChg>
      </pc:sldChg>
      <pc:sldChg chg="modSp new del mod replTag delTag">
        <pc:chgData name="Kemnitz, Jason J" userId="e4adcf63-4351-4bb0-9d24-e85117148777" providerId="ADAL" clId="{C978D7EC-0618-4F93-B9B5-906A8E9548C4}" dt="2023-09-08T15:50:35.046" v="343" actId="47"/>
        <pc:sldMkLst>
          <pc:docMk/>
          <pc:sldMk cId="3008885484" sldId="258"/>
        </pc:sldMkLst>
        <pc:spChg chg="mod">
          <ac:chgData name="Kemnitz, Jason J" userId="e4adcf63-4351-4bb0-9d24-e85117148777" providerId="ADAL" clId="{C978D7EC-0618-4F93-B9B5-906A8E9548C4}" dt="2023-09-08T15:20:24.598" v="159"/>
          <ac:spMkLst>
            <pc:docMk/>
            <pc:sldMk cId="3008885484" sldId="258"/>
            <ac:spMk id="2" creationId="{DB478082-2BE7-4366-A579-7BCCD8742AED}"/>
          </ac:spMkLst>
        </pc:spChg>
      </pc:sldChg>
      <pc:sldChg chg="modSp new mod replTag delTag">
        <pc:chgData name="Kemnitz, Jason J" userId="e4adcf63-4351-4bb0-9d24-e85117148777" providerId="ADAL" clId="{C978D7EC-0618-4F93-B9B5-906A8E9548C4}" dt="2023-09-08T16:26:53.244" v="706"/>
        <pc:sldMkLst>
          <pc:docMk/>
          <pc:sldMk cId="2678738995" sldId="259"/>
        </pc:sldMkLst>
        <pc:spChg chg="mod">
          <ac:chgData name="Kemnitz, Jason J" userId="e4adcf63-4351-4bb0-9d24-e85117148777" providerId="ADAL" clId="{C978D7EC-0618-4F93-B9B5-906A8E9548C4}" dt="2023-09-08T15:30:52.930" v="187"/>
          <ac:spMkLst>
            <pc:docMk/>
            <pc:sldMk cId="2678738995" sldId="259"/>
            <ac:spMk id="2" creationId="{892A5A48-7D79-46AA-B3D3-2B25D2D601EC}"/>
          </ac:spMkLst>
        </pc:spChg>
        <pc:spChg chg="mod">
          <ac:chgData name="Kemnitz, Jason J" userId="e4adcf63-4351-4bb0-9d24-e85117148777" providerId="ADAL" clId="{C978D7EC-0618-4F93-B9B5-906A8E9548C4}" dt="2023-09-08T16:11:30.013" v="414" actId="27636"/>
          <ac:spMkLst>
            <pc:docMk/>
            <pc:sldMk cId="2678738995" sldId="259"/>
            <ac:spMk id="3" creationId="{6647239E-C67F-47F0-83D0-D7B1595AB478}"/>
          </ac:spMkLst>
        </pc:spChg>
      </pc:sldChg>
      <pc:sldChg chg="modSp new mod replTag delTag">
        <pc:chgData name="Kemnitz, Jason J" userId="e4adcf63-4351-4bb0-9d24-e85117148777" providerId="ADAL" clId="{C978D7EC-0618-4F93-B9B5-906A8E9548C4}" dt="2023-09-08T18:14:12.851" v="747"/>
        <pc:sldMkLst>
          <pc:docMk/>
          <pc:sldMk cId="1767727153" sldId="260"/>
        </pc:sldMkLst>
        <pc:spChg chg="mod">
          <ac:chgData name="Kemnitz, Jason J" userId="e4adcf63-4351-4bb0-9d24-e85117148777" providerId="ADAL" clId="{C978D7EC-0618-4F93-B9B5-906A8E9548C4}" dt="2023-09-08T15:31:49.078" v="245"/>
          <ac:spMkLst>
            <pc:docMk/>
            <pc:sldMk cId="1767727153" sldId="260"/>
            <ac:spMk id="2" creationId="{477F9E1E-E73B-4C80-94C6-1FFD1CC26E20}"/>
          </ac:spMkLst>
        </pc:spChg>
        <pc:spChg chg="mod">
          <ac:chgData name="Kemnitz, Jason J" userId="e4adcf63-4351-4bb0-9d24-e85117148777" providerId="ADAL" clId="{C978D7EC-0618-4F93-B9B5-906A8E9548C4}" dt="2023-09-08T15:31:37.476" v="242" actId="313"/>
          <ac:spMkLst>
            <pc:docMk/>
            <pc:sldMk cId="1767727153" sldId="260"/>
            <ac:spMk id="3" creationId="{A074D6F8-EB33-4352-946A-C7B4098C45BF}"/>
          </ac:spMkLst>
        </pc:spChg>
      </pc:sldChg>
      <pc:sldChg chg="addSp delSp modSp new mod modClrScheme modAnim replTag delTag chgLayout">
        <pc:chgData name="Kemnitz, Jason J" userId="e4adcf63-4351-4bb0-9d24-e85117148777" providerId="ADAL" clId="{C978D7EC-0618-4F93-B9B5-906A8E9548C4}" dt="2023-09-08T16:26:54.811" v="712"/>
        <pc:sldMkLst>
          <pc:docMk/>
          <pc:sldMk cId="2522887105" sldId="261"/>
        </pc:sldMkLst>
        <pc:spChg chg="del">
          <ac:chgData name="Kemnitz, Jason J" userId="e4adcf63-4351-4bb0-9d24-e85117148777" providerId="ADAL" clId="{C978D7EC-0618-4F93-B9B5-906A8E9548C4}" dt="2023-09-08T15:32:17.787" v="282"/>
          <ac:spMkLst>
            <pc:docMk/>
            <pc:sldMk cId="2522887105" sldId="261"/>
            <ac:spMk id="2" creationId="{5910A56C-907D-4ABD-93C3-72BC1C23CD3C}"/>
          </ac:spMkLst>
        </pc:spChg>
        <pc:spChg chg="mod">
          <ac:chgData name="Kemnitz, Jason J" userId="e4adcf63-4351-4bb0-9d24-e85117148777" providerId="ADAL" clId="{C978D7EC-0618-4F93-B9B5-906A8E9548C4}" dt="2023-09-08T15:32:53.241" v="289" actId="26606"/>
          <ac:spMkLst>
            <pc:docMk/>
            <pc:sldMk cId="2522887105" sldId="261"/>
            <ac:spMk id="3" creationId="{1120E1DF-FFE7-4C91-9C77-3ABC66115858}"/>
          </ac:spMkLst>
        </pc:spChg>
        <pc:picChg chg="add mod">
          <ac:chgData name="Kemnitz, Jason J" userId="e4adcf63-4351-4bb0-9d24-e85117148777" providerId="ADAL" clId="{C978D7EC-0618-4F93-B9B5-906A8E9548C4}" dt="2023-09-08T15:33:02.448" v="294" actId="1076"/>
          <ac:picMkLst>
            <pc:docMk/>
            <pc:sldMk cId="2522887105" sldId="261"/>
            <ac:picMk id="4" creationId="{2B2000AE-8CAD-48A0-B7D1-4F46097B37C0}"/>
          </ac:picMkLst>
        </pc:picChg>
      </pc:sldChg>
      <pc:sldChg chg="modSp new mod replTag delTag">
        <pc:chgData name="Kemnitz, Jason J" userId="e4adcf63-4351-4bb0-9d24-e85117148777" providerId="ADAL" clId="{C978D7EC-0618-4F93-B9B5-906A8E9548C4}" dt="2023-09-08T18:14:09.591" v="743" actId="20577"/>
        <pc:sldMkLst>
          <pc:docMk/>
          <pc:sldMk cId="996354952" sldId="262"/>
        </pc:sldMkLst>
        <pc:spChg chg="mod">
          <ac:chgData name="Kemnitz, Jason J" userId="e4adcf63-4351-4bb0-9d24-e85117148777" providerId="ADAL" clId="{C978D7EC-0618-4F93-B9B5-906A8E9548C4}" dt="2023-09-08T18:14:09.591" v="743" actId="20577"/>
          <ac:spMkLst>
            <pc:docMk/>
            <pc:sldMk cId="996354952" sldId="262"/>
            <ac:spMk id="2" creationId="{2094843C-C96B-47CB-AFCA-877CFB1352F7}"/>
          </ac:spMkLst>
        </pc:spChg>
        <pc:spChg chg="mod">
          <ac:chgData name="Kemnitz, Jason J" userId="e4adcf63-4351-4bb0-9d24-e85117148777" providerId="ADAL" clId="{C978D7EC-0618-4F93-B9B5-906A8E9548C4}" dt="2023-09-08T16:17:35.121" v="444" actId="313"/>
          <ac:spMkLst>
            <pc:docMk/>
            <pc:sldMk cId="996354952" sldId="262"/>
            <ac:spMk id="3" creationId="{2D711AC6-8B98-4C30-A2F3-4C21FC11747F}"/>
          </ac:spMkLst>
        </pc:spChg>
      </pc:sldChg>
      <pc:sldChg chg="addSp delSp modSp new mod replTag delTag">
        <pc:chgData name="Kemnitz, Jason J" userId="e4adcf63-4351-4bb0-9d24-e85117148777" providerId="ADAL" clId="{C978D7EC-0618-4F93-B9B5-906A8E9548C4}" dt="2023-09-08T18:14:12.615" v="745"/>
        <pc:sldMkLst>
          <pc:docMk/>
          <pc:sldMk cId="3943797411" sldId="263"/>
        </pc:sldMkLst>
        <pc:spChg chg="del">
          <ac:chgData name="Kemnitz, Jason J" userId="e4adcf63-4351-4bb0-9d24-e85117148777" providerId="ADAL" clId="{C978D7EC-0618-4F93-B9B5-906A8E9548C4}" dt="2023-09-08T16:20:33.555" v="551" actId="931"/>
          <ac:spMkLst>
            <pc:docMk/>
            <pc:sldMk cId="3943797411" sldId="263"/>
            <ac:spMk id="2" creationId="{36879814-BE68-4AD7-BDBC-40ED19EF963A}"/>
          </ac:spMkLst>
        </pc:spChg>
        <pc:spChg chg="mod">
          <ac:chgData name="Kemnitz, Jason J" userId="e4adcf63-4351-4bb0-9d24-e85117148777" providerId="ADAL" clId="{C978D7EC-0618-4F93-B9B5-906A8E9548C4}" dt="2023-09-08T16:20:37.278" v="552" actId="313"/>
          <ac:spMkLst>
            <pc:docMk/>
            <pc:sldMk cId="3943797411" sldId="263"/>
            <ac:spMk id="3" creationId="{C02EE949-2250-40CA-A04E-2734CA236483}"/>
          </ac:spMkLst>
        </pc:spChg>
        <pc:spChg chg="add mod">
          <ac:chgData name="Kemnitz, Jason J" userId="e4adcf63-4351-4bb0-9d24-e85117148777" providerId="ADAL" clId="{C978D7EC-0618-4F93-B9B5-906A8E9548C4}" dt="2023-09-08T16:23:02.465" v="666" actId="313"/>
          <ac:spMkLst>
            <pc:docMk/>
            <pc:sldMk cId="3943797411" sldId="263"/>
            <ac:spMk id="6" creationId="{EB5427A1-4EC7-4CEF-9CD4-18CB2C644786}"/>
          </ac:spMkLst>
        </pc:spChg>
        <pc:spChg chg="add del mod">
          <ac:chgData name="Kemnitz, Jason J" userId="e4adcf63-4351-4bb0-9d24-e85117148777" providerId="ADAL" clId="{C978D7EC-0618-4F93-B9B5-906A8E9548C4}" dt="2023-09-08T16:22:29.068" v="637" actId="478"/>
          <ac:spMkLst>
            <pc:docMk/>
            <pc:sldMk cId="3943797411" sldId="263"/>
            <ac:spMk id="7" creationId="{CF9D99E9-C673-446E-8D6E-B24A483B68AD}"/>
          </ac:spMkLst>
        </pc:spChg>
        <pc:spChg chg="add mod">
          <ac:chgData name="Kemnitz, Jason J" userId="e4adcf63-4351-4bb0-9d24-e85117148777" providerId="ADAL" clId="{C978D7EC-0618-4F93-B9B5-906A8E9548C4}" dt="2023-09-08T16:22:57.317" v="665" actId="20577"/>
          <ac:spMkLst>
            <pc:docMk/>
            <pc:sldMk cId="3943797411" sldId="263"/>
            <ac:spMk id="8" creationId="{D8EAE9AF-66CD-4A21-A9A3-AC8303F4F373}"/>
          </ac:spMkLst>
        </pc:spChg>
        <pc:spChg chg="add mod">
          <ac:chgData name="Kemnitz, Jason J" userId="e4adcf63-4351-4bb0-9d24-e85117148777" providerId="ADAL" clId="{C978D7EC-0618-4F93-B9B5-906A8E9548C4}" dt="2023-09-08T16:23:24.627" v="684" actId="20577"/>
          <ac:spMkLst>
            <pc:docMk/>
            <pc:sldMk cId="3943797411" sldId="263"/>
            <ac:spMk id="9" creationId="{5FE7B4BA-9B47-4C03-A7AC-124D16566F4E}"/>
          </ac:spMkLst>
        </pc:spChg>
        <pc:picChg chg="add mod">
          <ac:chgData name="Kemnitz, Jason J" userId="e4adcf63-4351-4bb0-9d24-e85117148777" providerId="ADAL" clId="{C978D7EC-0618-4F93-B9B5-906A8E9548C4}" dt="2023-09-08T16:20:33.555" v="551" actId="931"/>
          <ac:picMkLst>
            <pc:docMk/>
            <pc:sldMk cId="3943797411" sldId="263"/>
            <ac:picMk id="5" creationId="{A14358AC-25B7-4B5E-8C01-6400310C3354}"/>
          </ac:picMkLst>
        </pc:picChg>
      </pc:sldChg>
      <pc:sldChg chg="modSp new mod replTag delTag">
        <pc:chgData name="Kemnitz, Jason J" userId="e4adcf63-4351-4bb0-9d24-e85117148777" providerId="ADAL" clId="{C978D7EC-0618-4F93-B9B5-906A8E9548C4}" dt="2023-09-08T18:14:23.947" v="764" actId="27636"/>
        <pc:sldMkLst>
          <pc:docMk/>
          <pc:sldMk cId="1770799396" sldId="264"/>
        </pc:sldMkLst>
        <pc:spChg chg="mod">
          <ac:chgData name="Kemnitz, Jason J" userId="e4adcf63-4351-4bb0-9d24-e85117148777" providerId="ADAL" clId="{C978D7EC-0618-4F93-B9B5-906A8E9548C4}" dt="2023-09-08T18:14:23.947" v="764" actId="27636"/>
          <ac:spMkLst>
            <pc:docMk/>
            <pc:sldMk cId="1770799396" sldId="264"/>
            <ac:spMk id="3" creationId="{6E3D71F3-2AB9-492D-8CD4-45C8FA8A43EF}"/>
          </ac:spMkLst>
        </pc:spChg>
      </pc:sldChg>
      <pc:sldChg chg="modSp new mod replTag delTag">
        <pc:chgData name="Kemnitz, Jason J" userId="e4adcf63-4351-4bb0-9d24-e85117148777" providerId="ADAL" clId="{C978D7EC-0618-4F93-B9B5-906A8E9548C4}" dt="2023-09-08T18:14:34.656" v="777" actId="20577"/>
        <pc:sldMkLst>
          <pc:docMk/>
          <pc:sldMk cId="2706216548" sldId="265"/>
        </pc:sldMkLst>
        <pc:spChg chg="mod">
          <ac:chgData name="Kemnitz, Jason J" userId="e4adcf63-4351-4bb0-9d24-e85117148777" providerId="ADAL" clId="{C978D7EC-0618-4F93-B9B5-906A8E9548C4}" dt="2023-09-08T18:14:34.656" v="777" actId="20577"/>
          <ac:spMkLst>
            <pc:docMk/>
            <pc:sldMk cId="2706216548" sldId="265"/>
            <ac:spMk id="3" creationId="{51764F1E-B72D-4A9E-8CB2-9A4C21C51A62}"/>
          </ac:spMkLst>
        </pc:spChg>
      </pc:sldChg>
      <pc:sldChg chg="modSp new mod replTag delTag">
        <pc:chgData name="Kemnitz, Jason J" userId="e4adcf63-4351-4bb0-9d24-e85117148777" providerId="ADAL" clId="{C978D7EC-0618-4F93-B9B5-906A8E9548C4}" dt="2023-09-08T18:15:20.044" v="867" actId="313"/>
        <pc:sldMkLst>
          <pc:docMk/>
          <pc:sldMk cId="2969939564" sldId="266"/>
        </pc:sldMkLst>
        <pc:spChg chg="mod">
          <ac:chgData name="Kemnitz, Jason J" userId="e4adcf63-4351-4bb0-9d24-e85117148777" providerId="ADAL" clId="{C978D7EC-0618-4F93-B9B5-906A8E9548C4}" dt="2023-09-08T18:15:20.044" v="867" actId="313"/>
          <ac:spMkLst>
            <pc:docMk/>
            <pc:sldMk cId="2969939564" sldId="266"/>
            <ac:spMk id="2" creationId="{1F7715F1-6F38-4C44-B737-856B121B5212}"/>
          </ac:spMkLst>
        </pc:spChg>
        <pc:spChg chg="mod">
          <ac:chgData name="Kemnitz, Jason J" userId="e4adcf63-4351-4bb0-9d24-e85117148777" providerId="ADAL" clId="{C978D7EC-0618-4F93-B9B5-906A8E9548C4}" dt="2023-09-08T18:14:47.393" v="796" actId="27636"/>
          <ac:spMkLst>
            <pc:docMk/>
            <pc:sldMk cId="2969939564" sldId="266"/>
            <ac:spMk id="3" creationId="{56F57573-6440-4405-951D-D7E7C98F782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7EFA5-6DA6-4B04-97C7-A51AA6B1FF97}" type="doc">
      <dgm:prSet loTypeId="urn:microsoft.com/office/officeart/2005/8/layout/default" loCatId="list" qsTypeId="urn:microsoft.com/office/officeart/2005/8/quickstyle/simple5" qsCatId="simple" csTypeId="urn:microsoft.com/office/officeart/2005/8/colors/accent4_2" csCatId="accent4" phldr="1"/>
      <dgm:spPr/>
      <dgm:t>
        <a:bodyPr/>
        <a:lstStyle/>
        <a:p>
          <a:endParaRPr lang="en-US"/>
        </a:p>
      </dgm:t>
    </dgm:pt>
    <dgm:pt modelId="{6CDB919D-1EDE-4E11-8735-370B59D9C965}">
      <dgm:prSet/>
      <dgm:spPr/>
      <dgm:t>
        <a:bodyPr/>
        <a:lstStyle/>
        <a:p>
          <a:r>
            <a:rPr lang="en-US"/>
            <a:t>Communicate effectively with patients and families, as appropriate, across a broad range of socioeconomic and cultural backgrounds. </a:t>
          </a:r>
        </a:p>
      </dgm:t>
    </dgm:pt>
    <dgm:pt modelId="{6EA6B9DB-22EA-4088-B2B8-0947A1495031}" type="parTrans" cxnId="{D10D10AB-91CF-490A-83F3-F6BC02091712}">
      <dgm:prSet/>
      <dgm:spPr/>
      <dgm:t>
        <a:bodyPr/>
        <a:lstStyle/>
        <a:p>
          <a:endParaRPr lang="en-US"/>
        </a:p>
      </dgm:t>
    </dgm:pt>
    <dgm:pt modelId="{2F0498A4-671E-46CD-B067-088A3783FE5F}" type="sibTrans" cxnId="{D10D10AB-91CF-490A-83F3-F6BC02091712}">
      <dgm:prSet/>
      <dgm:spPr/>
      <dgm:t>
        <a:bodyPr/>
        <a:lstStyle/>
        <a:p>
          <a:endParaRPr lang="en-US"/>
        </a:p>
      </dgm:t>
    </dgm:pt>
    <dgm:pt modelId="{322DBC90-865E-4E15-9D74-C7D20113B1D8}">
      <dgm:prSet/>
      <dgm:spPr/>
      <dgm:t>
        <a:bodyPr/>
        <a:lstStyle/>
        <a:p>
          <a:r>
            <a:rPr lang="en-US" dirty="0"/>
            <a:t>Establish rapport and demonstrate empathy with patients and their families.  </a:t>
          </a:r>
        </a:p>
      </dgm:t>
    </dgm:pt>
    <dgm:pt modelId="{6C3C204F-5C86-4D53-AB67-E052365F0371}" type="parTrans" cxnId="{3012082D-08FD-4863-8B1B-CBB298322C87}">
      <dgm:prSet/>
      <dgm:spPr/>
      <dgm:t>
        <a:bodyPr/>
        <a:lstStyle/>
        <a:p>
          <a:endParaRPr lang="en-US"/>
        </a:p>
      </dgm:t>
    </dgm:pt>
    <dgm:pt modelId="{FA0EDAB2-927F-44F1-80DF-5846E13CC88F}" type="sibTrans" cxnId="{3012082D-08FD-4863-8B1B-CBB298322C87}">
      <dgm:prSet/>
      <dgm:spPr/>
      <dgm:t>
        <a:bodyPr/>
        <a:lstStyle/>
        <a:p>
          <a:endParaRPr lang="en-US"/>
        </a:p>
      </dgm:t>
    </dgm:pt>
    <dgm:pt modelId="{C66CDB6D-20E7-4137-AB93-F20F038D4816}">
      <dgm:prSet/>
      <dgm:spPr/>
      <dgm:t>
        <a:bodyPr/>
        <a:lstStyle/>
        <a:p>
          <a:r>
            <a:rPr lang="en-US" dirty="0"/>
            <a:t>Communicate effectively with physicians, other health professionals, and health related agencies. </a:t>
          </a:r>
        </a:p>
      </dgm:t>
    </dgm:pt>
    <dgm:pt modelId="{B421812E-7F61-4282-A538-CC282D8EC8E3}" type="parTrans" cxnId="{14B7F989-65CB-4F34-8E99-A86B2356AAF7}">
      <dgm:prSet/>
      <dgm:spPr/>
      <dgm:t>
        <a:bodyPr/>
        <a:lstStyle/>
        <a:p>
          <a:endParaRPr lang="en-US"/>
        </a:p>
      </dgm:t>
    </dgm:pt>
    <dgm:pt modelId="{96DADEB1-69FE-4C3E-AC91-141631D4C7B3}" type="sibTrans" cxnId="{14B7F989-65CB-4F34-8E99-A86B2356AAF7}">
      <dgm:prSet/>
      <dgm:spPr/>
      <dgm:t>
        <a:bodyPr/>
        <a:lstStyle/>
        <a:p>
          <a:endParaRPr lang="en-US"/>
        </a:p>
      </dgm:t>
    </dgm:pt>
    <dgm:pt modelId="{386FCFC4-A61F-4B86-80AE-7842099BFBE1}">
      <dgm:prSet/>
      <dgm:spPr/>
      <dgm:t>
        <a:bodyPr/>
        <a:lstStyle/>
        <a:p>
          <a:r>
            <a:rPr lang="en-US" dirty="0"/>
            <a:t>React appropriately to difficult situations including ethical dilemmas, conflicts, and noncompliance. </a:t>
          </a:r>
        </a:p>
      </dgm:t>
    </dgm:pt>
    <dgm:pt modelId="{556A94A1-6696-4EB2-9F59-3B6B86CBC74A}" type="parTrans" cxnId="{1B114BA4-B52C-412E-89FA-52297CE7517C}">
      <dgm:prSet/>
      <dgm:spPr/>
      <dgm:t>
        <a:bodyPr/>
        <a:lstStyle/>
        <a:p>
          <a:endParaRPr lang="en-US"/>
        </a:p>
      </dgm:t>
    </dgm:pt>
    <dgm:pt modelId="{BB381FE3-BA15-4B2C-9120-0EB6CEE7DC33}" type="sibTrans" cxnId="{1B114BA4-B52C-412E-89FA-52297CE7517C}">
      <dgm:prSet/>
      <dgm:spPr/>
      <dgm:t>
        <a:bodyPr/>
        <a:lstStyle/>
        <a:p>
          <a:endParaRPr lang="en-US"/>
        </a:p>
      </dgm:t>
    </dgm:pt>
    <dgm:pt modelId="{87996382-FA0E-4A41-966E-D9ECAEA220D1}">
      <dgm:prSet/>
      <dgm:spPr/>
      <dgm:t>
        <a:bodyPr/>
        <a:lstStyle/>
        <a:p>
          <a:r>
            <a:rPr lang="en-US"/>
            <a:t>Work effectively as a member of a health care team.</a:t>
          </a:r>
        </a:p>
      </dgm:t>
    </dgm:pt>
    <dgm:pt modelId="{8EF927AD-D2CB-475E-94A4-BE3A5E7BE86A}" type="parTrans" cxnId="{93E06863-4D0F-4BE2-8171-658D3EF5DAF3}">
      <dgm:prSet/>
      <dgm:spPr/>
      <dgm:t>
        <a:bodyPr/>
        <a:lstStyle/>
        <a:p>
          <a:endParaRPr lang="en-US"/>
        </a:p>
      </dgm:t>
    </dgm:pt>
    <dgm:pt modelId="{AC2F213B-D46C-4502-A1AB-B57ABC300929}" type="sibTrans" cxnId="{93E06863-4D0F-4BE2-8171-658D3EF5DAF3}">
      <dgm:prSet/>
      <dgm:spPr/>
      <dgm:t>
        <a:bodyPr/>
        <a:lstStyle/>
        <a:p>
          <a:endParaRPr lang="en-US"/>
        </a:p>
      </dgm:t>
    </dgm:pt>
    <dgm:pt modelId="{20B349EE-B287-4332-A21F-AA89F692F41A}">
      <dgm:prSet/>
      <dgm:spPr/>
      <dgm:t>
        <a:bodyPr/>
        <a:lstStyle/>
        <a:p>
          <a:r>
            <a:rPr lang="en-US"/>
            <a:t>• Formulate timely, legible, medical records that are routinely used in medical practice. </a:t>
          </a:r>
        </a:p>
      </dgm:t>
    </dgm:pt>
    <dgm:pt modelId="{E88DD2BF-4A33-4AFF-A275-27366567631A}" type="parTrans" cxnId="{FA17DFA7-2D4B-4E12-8FFE-6D9FC0FEABB0}">
      <dgm:prSet/>
      <dgm:spPr/>
      <dgm:t>
        <a:bodyPr/>
        <a:lstStyle/>
        <a:p>
          <a:endParaRPr lang="en-US"/>
        </a:p>
      </dgm:t>
    </dgm:pt>
    <dgm:pt modelId="{36AC9D03-FBE2-4CF4-AAB8-9C961E927BFD}" type="sibTrans" cxnId="{FA17DFA7-2D4B-4E12-8FFE-6D9FC0FEABB0}">
      <dgm:prSet/>
      <dgm:spPr/>
      <dgm:t>
        <a:bodyPr/>
        <a:lstStyle/>
        <a:p>
          <a:endParaRPr lang="en-US"/>
        </a:p>
      </dgm:t>
    </dgm:pt>
    <dgm:pt modelId="{E15797F6-D52B-4C86-8E95-8588F8188D82}" type="pres">
      <dgm:prSet presAssocID="{3937EFA5-6DA6-4B04-97C7-A51AA6B1FF97}" presName="diagram" presStyleCnt="0">
        <dgm:presLayoutVars>
          <dgm:dir/>
          <dgm:resizeHandles val="exact"/>
        </dgm:presLayoutVars>
      </dgm:prSet>
      <dgm:spPr/>
    </dgm:pt>
    <dgm:pt modelId="{8C5831E9-416F-4E1C-88BC-2CB57DEC7CDA}" type="pres">
      <dgm:prSet presAssocID="{6CDB919D-1EDE-4E11-8735-370B59D9C965}" presName="node" presStyleLbl="node1" presStyleIdx="0" presStyleCnt="6">
        <dgm:presLayoutVars>
          <dgm:bulletEnabled val="1"/>
        </dgm:presLayoutVars>
      </dgm:prSet>
      <dgm:spPr/>
    </dgm:pt>
    <dgm:pt modelId="{D3E9C385-2E90-4690-A4F9-F26D6C73D9B8}" type="pres">
      <dgm:prSet presAssocID="{2F0498A4-671E-46CD-B067-088A3783FE5F}" presName="sibTrans" presStyleCnt="0"/>
      <dgm:spPr/>
    </dgm:pt>
    <dgm:pt modelId="{3C4A1B90-F837-4A33-804C-B3347415BC37}" type="pres">
      <dgm:prSet presAssocID="{322DBC90-865E-4E15-9D74-C7D20113B1D8}" presName="node" presStyleLbl="node1" presStyleIdx="1" presStyleCnt="6">
        <dgm:presLayoutVars>
          <dgm:bulletEnabled val="1"/>
        </dgm:presLayoutVars>
      </dgm:prSet>
      <dgm:spPr/>
    </dgm:pt>
    <dgm:pt modelId="{CA180E59-DF46-4C05-B77A-FE8878A3A659}" type="pres">
      <dgm:prSet presAssocID="{FA0EDAB2-927F-44F1-80DF-5846E13CC88F}" presName="sibTrans" presStyleCnt="0"/>
      <dgm:spPr/>
    </dgm:pt>
    <dgm:pt modelId="{47B9C370-D41F-4116-8B4E-E601816EBCC4}" type="pres">
      <dgm:prSet presAssocID="{C66CDB6D-20E7-4137-AB93-F20F038D4816}" presName="node" presStyleLbl="node1" presStyleIdx="2" presStyleCnt="6">
        <dgm:presLayoutVars>
          <dgm:bulletEnabled val="1"/>
        </dgm:presLayoutVars>
      </dgm:prSet>
      <dgm:spPr/>
    </dgm:pt>
    <dgm:pt modelId="{5835580C-FC39-4BE6-B2AB-682660D39777}" type="pres">
      <dgm:prSet presAssocID="{96DADEB1-69FE-4C3E-AC91-141631D4C7B3}" presName="sibTrans" presStyleCnt="0"/>
      <dgm:spPr/>
    </dgm:pt>
    <dgm:pt modelId="{A167DA33-D434-4318-98A3-267DC20F368F}" type="pres">
      <dgm:prSet presAssocID="{386FCFC4-A61F-4B86-80AE-7842099BFBE1}" presName="node" presStyleLbl="node1" presStyleIdx="3" presStyleCnt="6">
        <dgm:presLayoutVars>
          <dgm:bulletEnabled val="1"/>
        </dgm:presLayoutVars>
      </dgm:prSet>
      <dgm:spPr/>
    </dgm:pt>
    <dgm:pt modelId="{7D65EBCC-B17F-45E7-AA8A-4F246F69BAB7}" type="pres">
      <dgm:prSet presAssocID="{BB381FE3-BA15-4B2C-9120-0EB6CEE7DC33}" presName="sibTrans" presStyleCnt="0"/>
      <dgm:spPr/>
    </dgm:pt>
    <dgm:pt modelId="{AFA38719-05AC-41ED-9441-5D30A1C429D5}" type="pres">
      <dgm:prSet presAssocID="{87996382-FA0E-4A41-966E-D9ECAEA220D1}" presName="node" presStyleLbl="node1" presStyleIdx="4" presStyleCnt="6">
        <dgm:presLayoutVars>
          <dgm:bulletEnabled val="1"/>
        </dgm:presLayoutVars>
      </dgm:prSet>
      <dgm:spPr/>
    </dgm:pt>
    <dgm:pt modelId="{32C55F86-9F43-4AF0-83F3-BC5E416AEE87}" type="pres">
      <dgm:prSet presAssocID="{AC2F213B-D46C-4502-A1AB-B57ABC300929}" presName="sibTrans" presStyleCnt="0"/>
      <dgm:spPr/>
    </dgm:pt>
    <dgm:pt modelId="{7252392C-E13A-42BE-8EED-6FC443C1379C}" type="pres">
      <dgm:prSet presAssocID="{20B349EE-B287-4332-A21F-AA89F692F41A}" presName="node" presStyleLbl="node1" presStyleIdx="5" presStyleCnt="6">
        <dgm:presLayoutVars>
          <dgm:bulletEnabled val="1"/>
        </dgm:presLayoutVars>
      </dgm:prSet>
      <dgm:spPr/>
    </dgm:pt>
  </dgm:ptLst>
  <dgm:cxnLst>
    <dgm:cxn modelId="{3012082D-08FD-4863-8B1B-CBB298322C87}" srcId="{3937EFA5-6DA6-4B04-97C7-A51AA6B1FF97}" destId="{322DBC90-865E-4E15-9D74-C7D20113B1D8}" srcOrd="1" destOrd="0" parTransId="{6C3C204F-5C86-4D53-AB67-E052365F0371}" sibTransId="{FA0EDAB2-927F-44F1-80DF-5846E13CC88F}"/>
    <dgm:cxn modelId="{93E06863-4D0F-4BE2-8171-658D3EF5DAF3}" srcId="{3937EFA5-6DA6-4B04-97C7-A51AA6B1FF97}" destId="{87996382-FA0E-4A41-966E-D9ECAEA220D1}" srcOrd="4" destOrd="0" parTransId="{8EF927AD-D2CB-475E-94A4-BE3A5E7BE86A}" sibTransId="{AC2F213B-D46C-4502-A1AB-B57ABC300929}"/>
    <dgm:cxn modelId="{14B7F989-65CB-4F34-8E99-A86B2356AAF7}" srcId="{3937EFA5-6DA6-4B04-97C7-A51AA6B1FF97}" destId="{C66CDB6D-20E7-4137-AB93-F20F038D4816}" srcOrd="2" destOrd="0" parTransId="{B421812E-7F61-4282-A538-CC282D8EC8E3}" sibTransId="{96DADEB1-69FE-4C3E-AC91-141631D4C7B3}"/>
    <dgm:cxn modelId="{84346194-5693-4341-A035-BCD988ADFFC0}" type="presOf" srcId="{20B349EE-B287-4332-A21F-AA89F692F41A}" destId="{7252392C-E13A-42BE-8EED-6FC443C1379C}" srcOrd="0" destOrd="0" presId="urn:microsoft.com/office/officeart/2005/8/layout/default"/>
    <dgm:cxn modelId="{B5E07D9E-91AA-4CD0-B735-C445B6A304BC}" type="presOf" srcId="{386FCFC4-A61F-4B86-80AE-7842099BFBE1}" destId="{A167DA33-D434-4318-98A3-267DC20F368F}" srcOrd="0" destOrd="0" presId="urn:microsoft.com/office/officeart/2005/8/layout/default"/>
    <dgm:cxn modelId="{1B114BA4-B52C-412E-89FA-52297CE7517C}" srcId="{3937EFA5-6DA6-4B04-97C7-A51AA6B1FF97}" destId="{386FCFC4-A61F-4B86-80AE-7842099BFBE1}" srcOrd="3" destOrd="0" parTransId="{556A94A1-6696-4EB2-9F59-3B6B86CBC74A}" sibTransId="{BB381FE3-BA15-4B2C-9120-0EB6CEE7DC33}"/>
    <dgm:cxn modelId="{FA17DFA7-2D4B-4E12-8FFE-6D9FC0FEABB0}" srcId="{3937EFA5-6DA6-4B04-97C7-A51AA6B1FF97}" destId="{20B349EE-B287-4332-A21F-AA89F692F41A}" srcOrd="5" destOrd="0" parTransId="{E88DD2BF-4A33-4AFF-A275-27366567631A}" sibTransId="{36AC9D03-FBE2-4CF4-AAB8-9C961E927BFD}"/>
    <dgm:cxn modelId="{D10D10AB-91CF-490A-83F3-F6BC02091712}" srcId="{3937EFA5-6DA6-4B04-97C7-A51AA6B1FF97}" destId="{6CDB919D-1EDE-4E11-8735-370B59D9C965}" srcOrd="0" destOrd="0" parTransId="{6EA6B9DB-22EA-4088-B2B8-0947A1495031}" sibTransId="{2F0498A4-671E-46CD-B067-088A3783FE5F}"/>
    <dgm:cxn modelId="{307694B6-569E-4A88-86E6-11B262CB75E5}" type="presOf" srcId="{6CDB919D-1EDE-4E11-8735-370B59D9C965}" destId="{8C5831E9-416F-4E1C-88BC-2CB57DEC7CDA}" srcOrd="0" destOrd="0" presId="urn:microsoft.com/office/officeart/2005/8/layout/default"/>
    <dgm:cxn modelId="{15203EC6-4927-4940-97FD-B21993090BF1}" type="presOf" srcId="{C66CDB6D-20E7-4137-AB93-F20F038D4816}" destId="{47B9C370-D41F-4116-8B4E-E601816EBCC4}" srcOrd="0" destOrd="0" presId="urn:microsoft.com/office/officeart/2005/8/layout/default"/>
    <dgm:cxn modelId="{DC8F26C8-26A7-432C-B328-566AE9FB5A2B}" type="presOf" srcId="{87996382-FA0E-4A41-966E-D9ECAEA220D1}" destId="{AFA38719-05AC-41ED-9441-5D30A1C429D5}" srcOrd="0" destOrd="0" presId="urn:microsoft.com/office/officeart/2005/8/layout/default"/>
    <dgm:cxn modelId="{290677EF-E5C4-47C3-B7AC-7FA7787FE6CA}" type="presOf" srcId="{322DBC90-865E-4E15-9D74-C7D20113B1D8}" destId="{3C4A1B90-F837-4A33-804C-B3347415BC37}" srcOrd="0" destOrd="0" presId="urn:microsoft.com/office/officeart/2005/8/layout/default"/>
    <dgm:cxn modelId="{C57989F9-23B9-4125-8F95-F72BB14E92AE}" type="presOf" srcId="{3937EFA5-6DA6-4B04-97C7-A51AA6B1FF97}" destId="{E15797F6-D52B-4C86-8E95-8588F8188D82}" srcOrd="0" destOrd="0" presId="urn:microsoft.com/office/officeart/2005/8/layout/default"/>
    <dgm:cxn modelId="{D59F6937-BCFE-4DA3-9378-FAE9D9A9703B}" type="presParOf" srcId="{E15797F6-D52B-4C86-8E95-8588F8188D82}" destId="{8C5831E9-416F-4E1C-88BC-2CB57DEC7CDA}" srcOrd="0" destOrd="0" presId="urn:microsoft.com/office/officeart/2005/8/layout/default"/>
    <dgm:cxn modelId="{AD992FA8-4489-4F01-8BBD-40D8F66C836D}" type="presParOf" srcId="{E15797F6-D52B-4C86-8E95-8588F8188D82}" destId="{D3E9C385-2E90-4690-A4F9-F26D6C73D9B8}" srcOrd="1" destOrd="0" presId="urn:microsoft.com/office/officeart/2005/8/layout/default"/>
    <dgm:cxn modelId="{3BFA4CC7-919D-4A6B-908E-51E5D767904C}" type="presParOf" srcId="{E15797F6-D52B-4C86-8E95-8588F8188D82}" destId="{3C4A1B90-F837-4A33-804C-B3347415BC37}" srcOrd="2" destOrd="0" presId="urn:microsoft.com/office/officeart/2005/8/layout/default"/>
    <dgm:cxn modelId="{EC6DC262-3892-4FB0-8EBE-6B5B6519EE9A}" type="presParOf" srcId="{E15797F6-D52B-4C86-8E95-8588F8188D82}" destId="{CA180E59-DF46-4C05-B77A-FE8878A3A659}" srcOrd="3" destOrd="0" presId="urn:microsoft.com/office/officeart/2005/8/layout/default"/>
    <dgm:cxn modelId="{0C855716-6F55-4A9A-A30E-40E520BD155B}" type="presParOf" srcId="{E15797F6-D52B-4C86-8E95-8588F8188D82}" destId="{47B9C370-D41F-4116-8B4E-E601816EBCC4}" srcOrd="4" destOrd="0" presId="urn:microsoft.com/office/officeart/2005/8/layout/default"/>
    <dgm:cxn modelId="{7B6C43A0-FA73-4446-9653-2857C799D9BC}" type="presParOf" srcId="{E15797F6-D52B-4C86-8E95-8588F8188D82}" destId="{5835580C-FC39-4BE6-B2AB-682660D39777}" srcOrd="5" destOrd="0" presId="urn:microsoft.com/office/officeart/2005/8/layout/default"/>
    <dgm:cxn modelId="{96EAF6FE-EA71-4FC1-AD5D-97CBD33A0C09}" type="presParOf" srcId="{E15797F6-D52B-4C86-8E95-8588F8188D82}" destId="{A167DA33-D434-4318-98A3-267DC20F368F}" srcOrd="6" destOrd="0" presId="urn:microsoft.com/office/officeart/2005/8/layout/default"/>
    <dgm:cxn modelId="{E0ED9DF4-BA21-4CCF-9F6E-8E4098ACF66E}" type="presParOf" srcId="{E15797F6-D52B-4C86-8E95-8588F8188D82}" destId="{7D65EBCC-B17F-45E7-AA8A-4F246F69BAB7}" srcOrd="7" destOrd="0" presId="urn:microsoft.com/office/officeart/2005/8/layout/default"/>
    <dgm:cxn modelId="{35B99565-2AB1-4F09-9725-944C5D836A9D}" type="presParOf" srcId="{E15797F6-D52B-4C86-8E95-8588F8188D82}" destId="{AFA38719-05AC-41ED-9441-5D30A1C429D5}" srcOrd="8" destOrd="0" presId="urn:microsoft.com/office/officeart/2005/8/layout/default"/>
    <dgm:cxn modelId="{2EC15ECD-0730-4ECF-95DF-A6A43C56F695}" type="presParOf" srcId="{E15797F6-D52B-4C86-8E95-8588F8188D82}" destId="{32C55F86-9F43-4AF0-83F3-BC5E416AEE87}" srcOrd="9" destOrd="0" presId="urn:microsoft.com/office/officeart/2005/8/layout/default"/>
    <dgm:cxn modelId="{48ECF482-CE93-48E7-A339-7D66D70F1C2D}" type="presParOf" srcId="{E15797F6-D52B-4C86-8E95-8588F8188D82}" destId="{7252392C-E13A-42BE-8EED-6FC443C1379C}"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831E9-416F-4E1C-88BC-2CB57DEC7CDA}">
      <dsp:nvSpPr>
        <dsp:cNvPr id="0" name=""/>
        <dsp:cNvSpPr/>
      </dsp:nvSpPr>
      <dsp:spPr>
        <a:xfrm>
          <a:off x="0" y="39687"/>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Communicate effectively with patients and families, as appropriate, across a broad range of socioeconomic and cultural backgrounds. </a:t>
          </a:r>
        </a:p>
      </dsp:txBody>
      <dsp:txXfrm>
        <a:off x="0" y="39687"/>
        <a:ext cx="3286125" cy="1971675"/>
      </dsp:txXfrm>
    </dsp:sp>
    <dsp:sp modelId="{3C4A1B90-F837-4A33-804C-B3347415BC37}">
      <dsp:nvSpPr>
        <dsp:cNvPr id="0" name=""/>
        <dsp:cNvSpPr/>
      </dsp:nvSpPr>
      <dsp:spPr>
        <a:xfrm>
          <a:off x="3614737" y="39687"/>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Establish rapport and demonstrate empathy with patients and their families.  </a:t>
          </a:r>
        </a:p>
      </dsp:txBody>
      <dsp:txXfrm>
        <a:off x="3614737" y="39687"/>
        <a:ext cx="3286125" cy="1971675"/>
      </dsp:txXfrm>
    </dsp:sp>
    <dsp:sp modelId="{47B9C370-D41F-4116-8B4E-E601816EBCC4}">
      <dsp:nvSpPr>
        <dsp:cNvPr id="0" name=""/>
        <dsp:cNvSpPr/>
      </dsp:nvSpPr>
      <dsp:spPr>
        <a:xfrm>
          <a:off x="7229475" y="39687"/>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Communicate effectively with physicians, other health professionals, and health related agencies. </a:t>
          </a:r>
        </a:p>
      </dsp:txBody>
      <dsp:txXfrm>
        <a:off x="7229475" y="39687"/>
        <a:ext cx="3286125" cy="1971675"/>
      </dsp:txXfrm>
    </dsp:sp>
    <dsp:sp modelId="{A167DA33-D434-4318-98A3-267DC20F368F}">
      <dsp:nvSpPr>
        <dsp:cNvPr id="0" name=""/>
        <dsp:cNvSpPr/>
      </dsp:nvSpPr>
      <dsp:spPr>
        <a:xfrm>
          <a:off x="0" y="2339975"/>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React appropriately to difficult situations including ethical dilemmas, conflicts, and noncompliance. </a:t>
          </a:r>
        </a:p>
      </dsp:txBody>
      <dsp:txXfrm>
        <a:off x="0" y="2339975"/>
        <a:ext cx="3286125" cy="1971675"/>
      </dsp:txXfrm>
    </dsp:sp>
    <dsp:sp modelId="{AFA38719-05AC-41ED-9441-5D30A1C429D5}">
      <dsp:nvSpPr>
        <dsp:cNvPr id="0" name=""/>
        <dsp:cNvSpPr/>
      </dsp:nvSpPr>
      <dsp:spPr>
        <a:xfrm>
          <a:off x="3614737" y="2339975"/>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Work effectively as a member of a health care team.</a:t>
          </a:r>
        </a:p>
      </dsp:txBody>
      <dsp:txXfrm>
        <a:off x="3614737" y="2339975"/>
        <a:ext cx="3286125" cy="1971675"/>
      </dsp:txXfrm>
    </dsp:sp>
    <dsp:sp modelId="{7252392C-E13A-42BE-8EED-6FC443C1379C}">
      <dsp:nvSpPr>
        <dsp:cNvPr id="0" name=""/>
        <dsp:cNvSpPr/>
      </dsp:nvSpPr>
      <dsp:spPr>
        <a:xfrm>
          <a:off x="7229475" y="2339975"/>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Formulate timely, legible, medical records that are routinely used in medical practice. </a:t>
          </a: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D5465-1C4D-B74F-9E2D-B30AE200C7E0}"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7F1CE-A17A-6441-86D2-2D49BDA3149B}" type="slidenum">
              <a:rPr lang="en-US" smtClean="0"/>
              <a:t>‹#›</a:t>
            </a:fld>
            <a:endParaRPr lang="en-US"/>
          </a:p>
        </p:txBody>
      </p:sp>
    </p:spTree>
    <p:extLst>
      <p:ext uri="{BB962C8B-B14F-4D97-AF65-F5344CB8AC3E}">
        <p14:creationId xmlns:p14="http://schemas.microsoft.com/office/powerpoint/2010/main" val="203593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environment</a:t>
            </a:r>
          </a:p>
          <a:p>
            <a:r>
              <a:rPr lang="en-US" dirty="0"/>
              <a:t>Students / Resident can feel intimidated</a:t>
            </a:r>
          </a:p>
          <a:p>
            <a:r>
              <a:rPr lang="en-US" dirty="0"/>
              <a:t>Interpersonal skills</a:t>
            </a:r>
          </a:p>
          <a:p>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1</a:t>
            </a:fld>
            <a:endParaRPr lang="en-US"/>
          </a:p>
        </p:txBody>
      </p:sp>
    </p:spTree>
    <p:extLst>
      <p:ext uri="{BB962C8B-B14F-4D97-AF65-F5344CB8AC3E}">
        <p14:creationId xmlns:p14="http://schemas.microsoft.com/office/powerpoint/2010/main" val="326708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of learning</a:t>
            </a:r>
          </a:p>
          <a:p>
            <a:r>
              <a:rPr lang="en-US" dirty="0"/>
              <a:t>Only on actions observed</a:t>
            </a:r>
          </a:p>
          <a:p>
            <a:r>
              <a:rPr lang="en-US" dirty="0"/>
              <a:t>Avoid feed back by </a:t>
            </a:r>
            <a:r>
              <a:rPr lang="en-US" dirty="0" err="1"/>
              <a:t>silenc</a:t>
            </a:r>
            <a:endParaRPr lang="en-US" dirty="0"/>
          </a:p>
          <a:p>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11</a:t>
            </a:fld>
            <a:endParaRPr lang="en-US"/>
          </a:p>
        </p:txBody>
      </p:sp>
    </p:spTree>
    <p:extLst>
      <p:ext uri="{BB962C8B-B14F-4D97-AF65-F5344CB8AC3E}">
        <p14:creationId xmlns:p14="http://schemas.microsoft.com/office/powerpoint/2010/main" val="1030272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latin typeface="georgia" panose="02040502050405020303" pitchFamily="18" charset="0"/>
              </a:rPr>
              <a:t>Listen to the feedback given</a:t>
            </a:r>
            <a:r>
              <a:rPr lang="en-US" b="0" i="0" dirty="0">
                <a:solidFill>
                  <a:srgbClr val="000000"/>
                </a:solidFill>
                <a:effectLst/>
                <a:latin typeface="georgia" panose="02040502050405020303" pitchFamily="18" charset="0"/>
              </a:rPr>
              <a:t>. This means not interrupting. Hear the person out, and listen to what they are really saying, not what you assume they will say. You can absorb more information if you are concentrating on listening and understanding rather than being defensive and focusing on your response.</a:t>
            </a:r>
          </a:p>
          <a:p>
            <a:pPr algn="l">
              <a:buFont typeface="Arial" panose="020B0604020202020204" pitchFamily="34" charset="0"/>
              <a:buChar char="•"/>
            </a:pPr>
            <a:r>
              <a:rPr lang="en-US" b="1" i="0" dirty="0">
                <a:solidFill>
                  <a:srgbClr val="000000"/>
                </a:solidFill>
                <a:effectLst/>
                <a:latin typeface="georgia" panose="02040502050405020303" pitchFamily="18" charset="0"/>
              </a:rPr>
              <a:t>Be aware of your responses</a:t>
            </a:r>
            <a:r>
              <a:rPr lang="en-US" b="0" i="0" dirty="0">
                <a:solidFill>
                  <a:srgbClr val="000000"/>
                </a:solidFill>
                <a:effectLst/>
                <a:latin typeface="georgia" panose="02040502050405020303" pitchFamily="18" charset="0"/>
              </a:rPr>
              <a:t>. Your body language and tone of voice often speak louder than words. Try to avoid putting up barriers. If you look distracted and bored, that sends a negative message as well. Attentiveness, on the other hand, indicates that you value what someone has to say and puts both of you at ease.</a:t>
            </a:r>
          </a:p>
          <a:p>
            <a:pPr algn="l">
              <a:buFont typeface="Arial" panose="020B0604020202020204" pitchFamily="34" charset="0"/>
              <a:buChar char="•"/>
            </a:pPr>
            <a:r>
              <a:rPr lang="en-US" b="1" i="0" dirty="0">
                <a:solidFill>
                  <a:srgbClr val="000000"/>
                </a:solidFill>
                <a:effectLst/>
                <a:latin typeface="georgia" panose="02040502050405020303" pitchFamily="18" charset="0"/>
              </a:rPr>
              <a:t>Be open</a:t>
            </a:r>
            <a:r>
              <a:rPr lang="en-US" b="0" i="0" dirty="0">
                <a:solidFill>
                  <a:srgbClr val="000000"/>
                </a:solidFill>
                <a:effectLst/>
                <a:latin typeface="georgia" panose="02040502050405020303" pitchFamily="18" charset="0"/>
              </a:rPr>
              <a:t>. This means being receptive to new ideas and different opinions. Often, there is more than one way of doing something and others may have a completely different viewpoint on a given topic. You may learn something worthwhile.</a:t>
            </a:r>
          </a:p>
          <a:p>
            <a:pPr algn="l">
              <a:buFont typeface="Arial" panose="020B0604020202020204" pitchFamily="34" charset="0"/>
              <a:buChar char="•"/>
            </a:pPr>
            <a:r>
              <a:rPr lang="en-US" b="1" i="0" dirty="0">
                <a:solidFill>
                  <a:srgbClr val="000000"/>
                </a:solidFill>
                <a:effectLst/>
                <a:latin typeface="georgia" panose="02040502050405020303" pitchFamily="18" charset="0"/>
              </a:rPr>
              <a:t>Understand the message</a:t>
            </a:r>
            <a:r>
              <a:rPr lang="en-US" b="0" i="0" dirty="0">
                <a:solidFill>
                  <a:srgbClr val="000000"/>
                </a:solidFill>
                <a:effectLst/>
                <a:latin typeface="georgia" panose="02040502050405020303" pitchFamily="18" charset="0"/>
              </a:rPr>
              <a:t>. Make sure you understand what is being said to you, especially before responding to the feedback. Ask questions for clarification if necessary. Listen actively by repeating key points so that you know you have interpreted the feedback correctly. In a group environment, ask for others’ feedback before responding. As well, when possible, be explicit as to what kind of feedback you are seeking beforehand so you are not taken by surprise.</a:t>
            </a:r>
          </a:p>
          <a:p>
            <a:pPr algn="l">
              <a:buFont typeface="Arial" panose="020B0604020202020204" pitchFamily="34" charset="0"/>
              <a:buChar char="•"/>
            </a:pPr>
            <a:r>
              <a:rPr lang="en-US" b="1" i="0" dirty="0">
                <a:solidFill>
                  <a:srgbClr val="000000"/>
                </a:solidFill>
                <a:effectLst/>
                <a:latin typeface="georgia" panose="02040502050405020303" pitchFamily="18" charset="0"/>
              </a:rPr>
              <a:t>Reflect and decide what to do.</a:t>
            </a:r>
            <a:r>
              <a:rPr lang="en-US" b="0" i="0" dirty="0">
                <a:solidFill>
                  <a:srgbClr val="000000"/>
                </a:solidFill>
                <a:effectLst/>
                <a:latin typeface="georgia" panose="02040502050405020303" pitchFamily="18" charset="0"/>
              </a:rPr>
              <a:t> Assess the value of the feedback, the consequences of using it or ignoring it, and then decide what to do because of it. Your response is your choice. If you disagree with the feedback, consider asking for a second opinion from someone else.</a:t>
            </a:r>
          </a:p>
          <a:p>
            <a:pPr algn="l">
              <a:buFont typeface="Arial" panose="020B0604020202020204" pitchFamily="34" charset="0"/>
              <a:buChar char="•"/>
            </a:pPr>
            <a:r>
              <a:rPr lang="en-US" b="1" i="0" dirty="0">
                <a:solidFill>
                  <a:srgbClr val="000000"/>
                </a:solidFill>
                <a:effectLst/>
                <a:latin typeface="georgia" panose="02040502050405020303" pitchFamily="18" charset="0"/>
              </a:rPr>
              <a:t>Follow up</a:t>
            </a:r>
            <a:r>
              <a:rPr lang="en-US" b="0" i="0" dirty="0">
                <a:solidFill>
                  <a:srgbClr val="000000"/>
                </a:solidFill>
                <a:effectLst/>
                <a:latin typeface="georgia" panose="02040502050405020303" pitchFamily="18" charset="0"/>
              </a:rPr>
              <a:t>. There are many ways to follow up on feedback. Sometimes, your follow-up will simply involve implementing the suggestions given to you. In other situations, you might want to set up another meeting to discuss the feedback or to re-submit the revised work.</a:t>
            </a:r>
          </a:p>
          <a:p>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15</a:t>
            </a:fld>
            <a:endParaRPr lang="en-US"/>
          </a:p>
        </p:txBody>
      </p:sp>
    </p:spTree>
    <p:extLst>
      <p:ext uri="{BB962C8B-B14F-4D97-AF65-F5344CB8AC3E}">
        <p14:creationId xmlns:p14="http://schemas.microsoft.com/office/powerpoint/2010/main" val="2900537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latin typeface="georgia" panose="02040502050405020303" pitchFamily="18" charset="0"/>
              </a:rPr>
              <a:t>Listen to the feedback given</a:t>
            </a:r>
            <a:r>
              <a:rPr lang="en-US" b="0" i="0" dirty="0">
                <a:solidFill>
                  <a:srgbClr val="000000"/>
                </a:solidFill>
                <a:effectLst/>
                <a:latin typeface="georgia" panose="02040502050405020303" pitchFamily="18" charset="0"/>
              </a:rPr>
              <a:t>. This means not interrupting. Hear the person out, and listen to what they are really saying, not what you assume they will say. You can absorb more information if you are concentrating on listening and understanding rather than being defensive and focusing on your response.</a:t>
            </a:r>
          </a:p>
          <a:p>
            <a:pPr algn="l">
              <a:buFont typeface="Arial" panose="020B0604020202020204" pitchFamily="34" charset="0"/>
              <a:buChar char="•"/>
            </a:pPr>
            <a:r>
              <a:rPr lang="en-US" b="1" i="0" dirty="0">
                <a:solidFill>
                  <a:srgbClr val="000000"/>
                </a:solidFill>
                <a:effectLst/>
                <a:latin typeface="georgia" panose="02040502050405020303" pitchFamily="18" charset="0"/>
              </a:rPr>
              <a:t>Be aware of your responses</a:t>
            </a:r>
            <a:r>
              <a:rPr lang="en-US" b="0" i="0" dirty="0">
                <a:solidFill>
                  <a:srgbClr val="000000"/>
                </a:solidFill>
                <a:effectLst/>
                <a:latin typeface="georgia" panose="02040502050405020303" pitchFamily="18" charset="0"/>
              </a:rPr>
              <a:t>. Your body language and tone of voice often speak louder than words. Try to avoid putting up barriers. If you look distracted and bored, that sends a negative message as well. Attentiveness, on the other hand, indicates that you value what someone has to say and puts both of you at ease.</a:t>
            </a:r>
          </a:p>
          <a:p>
            <a:pPr algn="l">
              <a:buFont typeface="Arial" panose="020B0604020202020204" pitchFamily="34" charset="0"/>
              <a:buChar char="•"/>
            </a:pPr>
            <a:r>
              <a:rPr lang="en-US" b="1" i="0" dirty="0">
                <a:solidFill>
                  <a:srgbClr val="000000"/>
                </a:solidFill>
                <a:effectLst/>
                <a:latin typeface="georgia" panose="02040502050405020303" pitchFamily="18" charset="0"/>
              </a:rPr>
              <a:t>Be open</a:t>
            </a:r>
            <a:r>
              <a:rPr lang="en-US" b="0" i="0" dirty="0">
                <a:solidFill>
                  <a:srgbClr val="000000"/>
                </a:solidFill>
                <a:effectLst/>
                <a:latin typeface="georgia" panose="02040502050405020303" pitchFamily="18" charset="0"/>
              </a:rPr>
              <a:t>. This means being receptive to new ideas and different opinions. Often, there is more than one way of doing something and others may have a completely different viewpoint on a given topic. You may learn something worthwhile.</a:t>
            </a:r>
          </a:p>
          <a:p>
            <a:pPr algn="l">
              <a:buFont typeface="Arial" panose="020B0604020202020204" pitchFamily="34" charset="0"/>
              <a:buChar char="•"/>
            </a:pPr>
            <a:r>
              <a:rPr lang="en-US" b="1" i="0" dirty="0">
                <a:solidFill>
                  <a:srgbClr val="000000"/>
                </a:solidFill>
                <a:effectLst/>
                <a:latin typeface="georgia" panose="02040502050405020303" pitchFamily="18" charset="0"/>
              </a:rPr>
              <a:t>Understand the message</a:t>
            </a:r>
            <a:r>
              <a:rPr lang="en-US" b="0" i="0" dirty="0">
                <a:solidFill>
                  <a:srgbClr val="000000"/>
                </a:solidFill>
                <a:effectLst/>
                <a:latin typeface="georgia" panose="02040502050405020303" pitchFamily="18" charset="0"/>
              </a:rPr>
              <a:t>. Make sure you understand what is being said to you, especially before responding to the feedback. Ask questions for clarification if necessary. Listen actively by repeating key points so that you know you have interpreted the feedback correctly. In a group environment, ask for others’ feedback before responding. As well, when possible, be explicit as to what kind of feedback you are seeking beforehand so you are not taken by surprise.</a:t>
            </a:r>
          </a:p>
          <a:p>
            <a:pPr algn="l">
              <a:buFont typeface="Arial" panose="020B0604020202020204" pitchFamily="34" charset="0"/>
              <a:buChar char="•"/>
            </a:pPr>
            <a:r>
              <a:rPr lang="en-US" b="1" i="0" dirty="0">
                <a:solidFill>
                  <a:srgbClr val="000000"/>
                </a:solidFill>
                <a:effectLst/>
                <a:latin typeface="georgia" panose="02040502050405020303" pitchFamily="18" charset="0"/>
              </a:rPr>
              <a:t>Reflect and decide what to do.</a:t>
            </a:r>
            <a:r>
              <a:rPr lang="en-US" b="0" i="0" dirty="0">
                <a:solidFill>
                  <a:srgbClr val="000000"/>
                </a:solidFill>
                <a:effectLst/>
                <a:latin typeface="georgia" panose="02040502050405020303" pitchFamily="18" charset="0"/>
              </a:rPr>
              <a:t> Assess the value of the feedback, the consequences of using it or ignoring it, and then decide what to do because of it. Your response is your choice. If you disagree with the feedback, consider asking for a second opinion from someone else.</a:t>
            </a:r>
          </a:p>
          <a:p>
            <a:pPr algn="l">
              <a:buFont typeface="Arial" panose="020B0604020202020204" pitchFamily="34" charset="0"/>
              <a:buChar char="•"/>
            </a:pPr>
            <a:r>
              <a:rPr lang="en-US" b="1" i="0" dirty="0">
                <a:solidFill>
                  <a:srgbClr val="000000"/>
                </a:solidFill>
                <a:effectLst/>
                <a:latin typeface="georgia" panose="02040502050405020303" pitchFamily="18" charset="0"/>
              </a:rPr>
              <a:t>Follow up</a:t>
            </a:r>
            <a:r>
              <a:rPr lang="en-US" b="0" i="0" dirty="0">
                <a:solidFill>
                  <a:srgbClr val="000000"/>
                </a:solidFill>
                <a:effectLst/>
                <a:latin typeface="georgia" panose="02040502050405020303" pitchFamily="18" charset="0"/>
              </a:rPr>
              <a:t>. There are many ways to follow up on feedback. Sometimes, your follow-up will simply involve implementing the suggestions given to you. In other situations, you might want to set up another meeting to discuss the feedback or to re-submit the revised work.</a:t>
            </a:r>
          </a:p>
          <a:p>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16</a:t>
            </a:fld>
            <a:endParaRPr lang="en-US"/>
          </a:p>
        </p:txBody>
      </p:sp>
    </p:spTree>
    <p:extLst>
      <p:ext uri="{BB962C8B-B14F-4D97-AF65-F5344CB8AC3E}">
        <p14:creationId xmlns:p14="http://schemas.microsoft.com/office/powerpoint/2010/main" val="3395411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Find Useful Purposeful resources</a:t>
            </a:r>
          </a:p>
          <a:p>
            <a:r>
              <a:rPr lang="en-US" dirty="0"/>
              <a:t>Explain why it is important</a:t>
            </a:r>
          </a:p>
        </p:txBody>
      </p:sp>
      <p:sp>
        <p:nvSpPr>
          <p:cNvPr id="4" name="Slide Number Placeholder 3"/>
          <p:cNvSpPr>
            <a:spLocks noGrp="1"/>
          </p:cNvSpPr>
          <p:nvPr>
            <p:ph type="sldNum" sz="quarter" idx="5"/>
          </p:nvPr>
        </p:nvSpPr>
        <p:spPr/>
        <p:txBody>
          <a:bodyPr/>
          <a:lstStyle/>
          <a:p>
            <a:fld id="{B697F1CE-A17A-6441-86D2-2D49BDA3149B}" type="slidenum">
              <a:rPr lang="en-US" smtClean="0"/>
              <a:t>18</a:t>
            </a:fld>
            <a:endParaRPr lang="en-US"/>
          </a:p>
        </p:txBody>
      </p:sp>
    </p:spTree>
    <p:extLst>
      <p:ext uri="{BB962C8B-B14F-4D97-AF65-F5344CB8AC3E}">
        <p14:creationId xmlns:p14="http://schemas.microsoft.com/office/powerpoint/2010/main" val="205435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of Measurement- Intra _ Inter - Public</a:t>
            </a:r>
          </a:p>
          <a:p>
            <a:r>
              <a:rPr lang="en-US" dirty="0"/>
              <a:t>Grading Competency</a:t>
            </a:r>
          </a:p>
          <a:p>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3</a:t>
            </a:fld>
            <a:endParaRPr lang="en-US"/>
          </a:p>
        </p:txBody>
      </p:sp>
    </p:spTree>
    <p:extLst>
      <p:ext uri="{BB962C8B-B14F-4D97-AF65-F5344CB8AC3E}">
        <p14:creationId xmlns:p14="http://schemas.microsoft.com/office/powerpoint/2010/main" val="136419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4</a:t>
            </a:fld>
            <a:endParaRPr lang="en-US"/>
          </a:p>
        </p:txBody>
      </p:sp>
    </p:spTree>
    <p:extLst>
      <p:ext uri="{BB962C8B-B14F-4D97-AF65-F5344CB8AC3E}">
        <p14:creationId xmlns:p14="http://schemas.microsoft.com/office/powerpoint/2010/main" val="183289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climate</a:t>
            </a:r>
          </a:p>
          <a:p>
            <a:r>
              <a:rPr lang="en-US" dirty="0"/>
              <a:t>Students can feel intimidated</a:t>
            </a:r>
          </a:p>
          <a:p>
            <a:r>
              <a:rPr lang="en-US" dirty="0"/>
              <a:t>Be aware of interpersonal skills – including </a:t>
            </a:r>
            <a:r>
              <a:rPr lang="en-US" dirty="0" err="1"/>
              <a:t>nonverba</a:t>
            </a:r>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5</a:t>
            </a:fld>
            <a:endParaRPr lang="en-US"/>
          </a:p>
        </p:txBody>
      </p:sp>
    </p:spTree>
    <p:extLst>
      <p:ext uri="{BB962C8B-B14F-4D97-AF65-F5344CB8AC3E}">
        <p14:creationId xmlns:p14="http://schemas.microsoft.com/office/powerpoint/2010/main" val="3986090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rigid you teach the less likely people will learn – without justification</a:t>
            </a:r>
          </a:p>
          <a:p>
            <a:r>
              <a:rPr lang="en-US" dirty="0"/>
              <a:t>Adult learners like experiential learning</a:t>
            </a:r>
          </a:p>
        </p:txBody>
      </p:sp>
      <p:sp>
        <p:nvSpPr>
          <p:cNvPr id="4" name="Slide Number Placeholder 3"/>
          <p:cNvSpPr>
            <a:spLocks noGrp="1"/>
          </p:cNvSpPr>
          <p:nvPr>
            <p:ph type="sldNum" sz="quarter" idx="5"/>
          </p:nvPr>
        </p:nvSpPr>
        <p:spPr/>
        <p:txBody>
          <a:bodyPr/>
          <a:lstStyle/>
          <a:p>
            <a:fld id="{B697F1CE-A17A-6441-86D2-2D49BDA3149B}" type="slidenum">
              <a:rPr lang="en-US" smtClean="0"/>
              <a:t>6</a:t>
            </a:fld>
            <a:endParaRPr lang="en-US"/>
          </a:p>
        </p:txBody>
      </p:sp>
    </p:spTree>
    <p:extLst>
      <p:ext uri="{BB962C8B-B14F-4D97-AF65-F5344CB8AC3E}">
        <p14:creationId xmlns:p14="http://schemas.microsoft.com/office/powerpoint/2010/main" val="9736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before you start</a:t>
            </a:r>
          </a:p>
          <a:p>
            <a:r>
              <a:rPr lang="en-US" dirty="0"/>
              <a:t>Ask what the learner is looking for  - their strength </a:t>
            </a:r>
            <a:r>
              <a:rPr lang="en-US" dirty="0" err="1"/>
              <a:t>ans</a:t>
            </a:r>
            <a:r>
              <a:rPr lang="en-US" dirty="0"/>
              <a:t> weakness</a:t>
            </a:r>
          </a:p>
          <a:p>
            <a:r>
              <a:rPr lang="en-US" dirty="0"/>
              <a:t>Goals should include: Time Frame  Action and Assessment</a:t>
            </a:r>
          </a:p>
          <a:p>
            <a:r>
              <a:rPr lang="en-US" dirty="0"/>
              <a:t>Allow for 2 way </a:t>
            </a:r>
            <a:r>
              <a:rPr lang="en-US" dirty="0" err="1"/>
              <a:t>communcaiton</a:t>
            </a:r>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7</a:t>
            </a:fld>
            <a:endParaRPr lang="en-US"/>
          </a:p>
        </p:txBody>
      </p:sp>
    </p:spTree>
    <p:extLst>
      <p:ext uri="{BB962C8B-B14F-4D97-AF65-F5344CB8AC3E}">
        <p14:creationId xmlns:p14="http://schemas.microsoft.com/office/powerpoint/2010/main" val="105362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speaker to describe the geometrical image in detail. The drawer will</a:t>
            </a:r>
          </a:p>
          <a:p>
            <a:r>
              <a:rPr lang="en-US" dirty="0"/>
              <a:t>attempt to recreate the image on their blank piece of paper, based upon the</a:t>
            </a:r>
          </a:p>
          <a:p>
            <a:r>
              <a:rPr lang="en-US" dirty="0"/>
              <a:t>instructions. Neither member can see the others’ paper, and the listener may</a:t>
            </a:r>
          </a:p>
          <a:p>
            <a:r>
              <a:rPr lang="en-US" dirty="0"/>
              <a:t>not communicate with the speaker. Allow 5 – 10 minutes for this portion of</a:t>
            </a:r>
          </a:p>
          <a:p>
            <a:r>
              <a:rPr lang="en-US" dirty="0"/>
              <a:t>the exercise.</a:t>
            </a:r>
          </a:p>
          <a:p>
            <a:endParaRPr lang="en-US" dirty="0"/>
          </a:p>
          <a:p>
            <a:r>
              <a:rPr lang="en-US" dirty="0"/>
              <a:t>What steps did you take to make sure your instructions would be clear? How can these</a:t>
            </a:r>
          </a:p>
          <a:p>
            <a:r>
              <a:rPr lang="en-US" dirty="0"/>
              <a:t>steps be translated to real-life conversations?</a:t>
            </a:r>
          </a:p>
          <a:p>
            <a:r>
              <a:rPr lang="en-US" dirty="0"/>
              <a:t>What was it like not having feedback from the listener during the exercise?</a:t>
            </a:r>
          </a:p>
          <a:p>
            <a:r>
              <a:rPr lang="en-US" dirty="0"/>
              <a:t>What we mean to say, and how it’s interpreted, are often not the same. What can you do</a:t>
            </a:r>
          </a:p>
          <a:p>
            <a:r>
              <a:rPr lang="en-US"/>
              <a:t>while speaking to reduce the risk of miscommunication in real-life conversations?</a:t>
            </a:r>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8</a:t>
            </a:fld>
            <a:endParaRPr lang="en-US"/>
          </a:p>
        </p:txBody>
      </p:sp>
    </p:spTree>
    <p:extLst>
      <p:ext uri="{BB962C8B-B14F-4D97-AF65-F5344CB8AC3E}">
        <p14:creationId xmlns:p14="http://schemas.microsoft.com/office/powerpoint/2010/main" val="1456145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and synthesis vs recall</a:t>
            </a:r>
          </a:p>
          <a:p>
            <a:r>
              <a:rPr lang="en-US" dirty="0" err="1"/>
              <a:t>Meaninfhful</a:t>
            </a:r>
            <a:r>
              <a:rPr lang="en-US" dirty="0"/>
              <a:t> explanation:  answer the why</a:t>
            </a:r>
          </a:p>
          <a:p>
            <a:r>
              <a:rPr lang="en-US" dirty="0" err="1"/>
              <a:t>Encourafge</a:t>
            </a:r>
            <a:r>
              <a:rPr lang="en-US" dirty="0"/>
              <a:t> useful habits – reinforced reading etc..</a:t>
            </a:r>
          </a:p>
          <a:p>
            <a:endParaRPr lang="en-US" dirty="0"/>
          </a:p>
          <a:p>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9</a:t>
            </a:fld>
            <a:endParaRPr lang="en-US"/>
          </a:p>
        </p:txBody>
      </p:sp>
    </p:spTree>
    <p:extLst>
      <p:ext uri="{BB962C8B-B14F-4D97-AF65-F5344CB8AC3E}">
        <p14:creationId xmlns:p14="http://schemas.microsoft.com/office/powerpoint/2010/main" val="3770100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and skills only</a:t>
            </a:r>
          </a:p>
          <a:p>
            <a:r>
              <a:rPr lang="en-US" dirty="0"/>
              <a:t>Based on previous set goal</a:t>
            </a:r>
          </a:p>
          <a:p>
            <a:endParaRPr lang="en-US" dirty="0"/>
          </a:p>
        </p:txBody>
      </p:sp>
      <p:sp>
        <p:nvSpPr>
          <p:cNvPr id="4" name="Slide Number Placeholder 3"/>
          <p:cNvSpPr>
            <a:spLocks noGrp="1"/>
          </p:cNvSpPr>
          <p:nvPr>
            <p:ph type="sldNum" sz="quarter" idx="5"/>
          </p:nvPr>
        </p:nvSpPr>
        <p:spPr/>
        <p:txBody>
          <a:bodyPr/>
          <a:lstStyle/>
          <a:p>
            <a:fld id="{B697F1CE-A17A-6441-86D2-2D49BDA3149B}" type="slidenum">
              <a:rPr lang="en-US" smtClean="0"/>
              <a:t>10</a:t>
            </a:fld>
            <a:endParaRPr lang="en-US"/>
          </a:p>
        </p:txBody>
      </p:sp>
    </p:spTree>
    <p:extLst>
      <p:ext uri="{BB962C8B-B14F-4D97-AF65-F5344CB8AC3E}">
        <p14:creationId xmlns:p14="http://schemas.microsoft.com/office/powerpoint/2010/main" val="1688342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rima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414D8755-41A9-7843-A871-EAD860BE40FE}"/>
              </a:ext>
            </a:extLst>
          </p:cNvPr>
          <p:cNvSpPr>
            <a:spLocks noGrp="1"/>
          </p:cNvSpPr>
          <p:nvPr>
            <p:ph type="subTitle" idx="1" hasCustomPrompt="1"/>
          </p:nvPr>
        </p:nvSpPr>
        <p:spPr>
          <a:xfrm>
            <a:off x="1524000" y="5084329"/>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6">
            <a:extLst>
              <a:ext uri="{FF2B5EF4-FFF2-40B4-BE49-F238E27FC236}">
                <a16:creationId xmlns:a16="http://schemas.microsoft.com/office/drawing/2014/main" id="{ED3731D5-11C5-784A-8848-473C71745948}"/>
              </a:ext>
            </a:extLst>
          </p:cNvPr>
          <p:cNvSpPr>
            <a:spLocks noGrp="1"/>
          </p:cNvSpPr>
          <p:nvPr>
            <p:ph type="title"/>
          </p:nvPr>
        </p:nvSpPr>
        <p:spPr>
          <a:xfrm>
            <a:off x="838200" y="3602038"/>
            <a:ext cx="10515600" cy="1325563"/>
          </a:xfrm>
        </p:spPr>
        <p:txBody>
          <a:bodyPr>
            <a:normAutofit/>
          </a:bodyPr>
          <a:lstStyle>
            <a:lvl1pPr algn="ctr">
              <a:defRPr sz="5400" b="1">
                <a:solidFill>
                  <a:srgbClr val="D21533"/>
                </a:solidFill>
              </a:defRPr>
            </a:lvl1pPr>
          </a:lstStyle>
          <a:p>
            <a:r>
              <a:rPr lang="en-US"/>
              <a:t>Click to edit Master title style</a:t>
            </a:r>
            <a:endParaRPr lang="en-US" dirty="0"/>
          </a:p>
        </p:txBody>
      </p:sp>
    </p:spTree>
    <p:extLst>
      <p:ext uri="{BB962C8B-B14F-4D97-AF65-F5344CB8AC3E}">
        <p14:creationId xmlns:p14="http://schemas.microsoft.com/office/powerpoint/2010/main" val="132135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tial Re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D4C4B-F482-2B49-ABD9-85C358DEFDE4}"/>
              </a:ext>
            </a:extLst>
          </p:cNvPr>
          <p:cNvSpPr>
            <a:spLocks noGrp="1"/>
          </p:cNvSpPr>
          <p:nvPr>
            <p:ph sz="half" idx="1"/>
          </p:nvPr>
        </p:nvSpPr>
        <p:spPr>
          <a:xfrm>
            <a:off x="3417455" y="2391841"/>
            <a:ext cx="8239158" cy="388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0D0B7195-523A-D440-B28C-C1097DF26A59}"/>
              </a:ext>
            </a:extLst>
          </p:cNvPr>
          <p:cNvSpPr>
            <a:spLocks noGrp="1"/>
          </p:cNvSpPr>
          <p:nvPr>
            <p:ph type="title"/>
          </p:nvPr>
        </p:nvSpPr>
        <p:spPr>
          <a:xfrm>
            <a:off x="3417452" y="556592"/>
            <a:ext cx="8239162" cy="1126156"/>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149694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rima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B37EFCD-CB66-1A47-88C1-C5BC8AFED802}"/>
              </a:ext>
            </a:extLst>
          </p:cNvPr>
          <p:cNvSpPr>
            <a:spLocks noGrp="1"/>
          </p:cNvSpPr>
          <p:nvPr>
            <p:ph sz="half" idx="1"/>
          </p:nvPr>
        </p:nvSpPr>
        <p:spPr>
          <a:xfrm>
            <a:off x="1030704" y="2974205"/>
            <a:ext cx="10307855" cy="31161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79165E17-9FCA-6D4F-BC03-F446CEAAD013}"/>
              </a:ext>
            </a:extLst>
          </p:cNvPr>
          <p:cNvSpPr>
            <a:spLocks noGrp="1"/>
          </p:cNvSpPr>
          <p:nvPr>
            <p:ph type="title"/>
          </p:nvPr>
        </p:nvSpPr>
        <p:spPr>
          <a:xfrm>
            <a:off x="1030703" y="1183908"/>
            <a:ext cx="10307855" cy="1126156"/>
          </a:xfrm>
          <a:prstGeom prst="rect">
            <a:avLst/>
          </a:prstGeom>
        </p:spPr>
        <p:txBody>
          <a:bodyPr anchor="b">
            <a:normAutofit/>
          </a:bodyPr>
          <a:lstStyle>
            <a:lvl1pPr algn="ctr">
              <a:defRPr sz="4800" b="1">
                <a:solidFill>
                  <a:srgbClr val="D21533"/>
                </a:solidFill>
              </a:defRPr>
            </a:lvl1pPr>
          </a:lstStyle>
          <a:p>
            <a:r>
              <a:rPr lang="en-US"/>
              <a:t>Click to edit Master title style</a:t>
            </a:r>
            <a:endParaRPr lang="en-US" dirty="0"/>
          </a:p>
        </p:txBody>
      </p:sp>
    </p:spTree>
    <p:extLst>
      <p:ext uri="{BB962C8B-B14F-4D97-AF65-F5344CB8AC3E}">
        <p14:creationId xmlns:p14="http://schemas.microsoft.com/office/powerpoint/2010/main" val="833237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R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B37EFCD-CB66-1A47-88C1-C5BC8AFED802}"/>
              </a:ext>
            </a:extLst>
          </p:cNvPr>
          <p:cNvSpPr>
            <a:spLocks noGrp="1"/>
          </p:cNvSpPr>
          <p:nvPr>
            <p:ph sz="half" idx="1"/>
          </p:nvPr>
        </p:nvSpPr>
        <p:spPr>
          <a:xfrm>
            <a:off x="1030704" y="2974205"/>
            <a:ext cx="10307855" cy="311612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79165E17-9FCA-6D4F-BC03-F446CEAAD013}"/>
              </a:ext>
            </a:extLst>
          </p:cNvPr>
          <p:cNvSpPr>
            <a:spLocks noGrp="1"/>
          </p:cNvSpPr>
          <p:nvPr>
            <p:ph type="title"/>
          </p:nvPr>
        </p:nvSpPr>
        <p:spPr>
          <a:xfrm>
            <a:off x="1030703" y="1183908"/>
            <a:ext cx="10307855" cy="1126156"/>
          </a:xfrm>
          <a:prstGeom prst="rect">
            <a:avLst/>
          </a:prstGeom>
        </p:spPr>
        <p:txBody>
          <a:bodyPr anchor="b">
            <a:normAutofit/>
          </a:bodyPr>
          <a:lstStyle>
            <a:lvl1pPr algn="ctr">
              <a:defRPr sz="4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04543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l Prima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916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nal R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90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051F3-BF6E-5645-B785-88FB58CD325E}"/>
              </a:ext>
            </a:extLst>
          </p:cNvPr>
          <p:cNvSpPr>
            <a:spLocks noGrp="1"/>
          </p:cNvSpPr>
          <p:nvPr>
            <p:ph sz="half" idx="1"/>
          </p:nvPr>
        </p:nvSpPr>
        <p:spPr>
          <a:xfrm>
            <a:off x="7001163" y="3805381"/>
            <a:ext cx="4655449" cy="2468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D9D1AFC-0602-6141-A1AC-386296510A8F}"/>
              </a:ext>
            </a:extLst>
          </p:cNvPr>
          <p:cNvSpPr>
            <a:spLocks noGrp="1"/>
          </p:cNvSpPr>
          <p:nvPr>
            <p:ph type="title"/>
          </p:nvPr>
        </p:nvSpPr>
        <p:spPr>
          <a:xfrm>
            <a:off x="6742544" y="1932809"/>
            <a:ext cx="5172686" cy="1346099"/>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2831905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051F3-BF6E-5645-B785-88FB58CD325E}"/>
              </a:ext>
            </a:extLst>
          </p:cNvPr>
          <p:cNvSpPr>
            <a:spLocks noGrp="1"/>
          </p:cNvSpPr>
          <p:nvPr>
            <p:ph sz="half" idx="1"/>
          </p:nvPr>
        </p:nvSpPr>
        <p:spPr>
          <a:xfrm>
            <a:off x="7001163" y="3805381"/>
            <a:ext cx="4655449" cy="2468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D9D1AFC-0602-6141-A1AC-386296510A8F}"/>
              </a:ext>
            </a:extLst>
          </p:cNvPr>
          <p:cNvSpPr>
            <a:spLocks noGrp="1"/>
          </p:cNvSpPr>
          <p:nvPr>
            <p:ph type="title"/>
          </p:nvPr>
        </p:nvSpPr>
        <p:spPr>
          <a:xfrm>
            <a:off x="6742544" y="1932809"/>
            <a:ext cx="5172686" cy="1346099"/>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1631954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051F3-BF6E-5645-B785-88FB58CD325E}"/>
              </a:ext>
            </a:extLst>
          </p:cNvPr>
          <p:cNvSpPr>
            <a:spLocks noGrp="1"/>
          </p:cNvSpPr>
          <p:nvPr>
            <p:ph sz="half" idx="1"/>
          </p:nvPr>
        </p:nvSpPr>
        <p:spPr>
          <a:xfrm>
            <a:off x="7001163" y="3805381"/>
            <a:ext cx="4655449" cy="2468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D9D1AFC-0602-6141-A1AC-386296510A8F}"/>
              </a:ext>
            </a:extLst>
          </p:cNvPr>
          <p:cNvSpPr>
            <a:spLocks noGrp="1"/>
          </p:cNvSpPr>
          <p:nvPr>
            <p:ph type="title"/>
          </p:nvPr>
        </p:nvSpPr>
        <p:spPr>
          <a:xfrm>
            <a:off x="6742544" y="1932809"/>
            <a:ext cx="5172686" cy="1346099"/>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1629732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051F3-BF6E-5645-B785-88FB58CD325E}"/>
              </a:ext>
            </a:extLst>
          </p:cNvPr>
          <p:cNvSpPr>
            <a:spLocks noGrp="1"/>
          </p:cNvSpPr>
          <p:nvPr>
            <p:ph sz="half" idx="1"/>
          </p:nvPr>
        </p:nvSpPr>
        <p:spPr>
          <a:xfrm>
            <a:off x="7001163" y="3805381"/>
            <a:ext cx="4655449" cy="2468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D9D1AFC-0602-6141-A1AC-386296510A8F}"/>
              </a:ext>
            </a:extLst>
          </p:cNvPr>
          <p:cNvSpPr>
            <a:spLocks noGrp="1"/>
          </p:cNvSpPr>
          <p:nvPr>
            <p:ph type="title"/>
          </p:nvPr>
        </p:nvSpPr>
        <p:spPr>
          <a:xfrm>
            <a:off x="6742544" y="1932809"/>
            <a:ext cx="5172686" cy="1346099"/>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3461116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051F3-BF6E-5645-B785-88FB58CD325E}"/>
              </a:ext>
            </a:extLst>
          </p:cNvPr>
          <p:cNvSpPr>
            <a:spLocks noGrp="1"/>
          </p:cNvSpPr>
          <p:nvPr>
            <p:ph sz="half" idx="1"/>
          </p:nvPr>
        </p:nvSpPr>
        <p:spPr>
          <a:xfrm>
            <a:off x="7001163" y="3805381"/>
            <a:ext cx="4655449" cy="2468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D9D1AFC-0602-6141-A1AC-386296510A8F}"/>
              </a:ext>
            </a:extLst>
          </p:cNvPr>
          <p:cNvSpPr>
            <a:spLocks noGrp="1"/>
          </p:cNvSpPr>
          <p:nvPr>
            <p:ph type="title"/>
          </p:nvPr>
        </p:nvSpPr>
        <p:spPr>
          <a:xfrm>
            <a:off x="6742544" y="1932809"/>
            <a:ext cx="5172686" cy="1346099"/>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291617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F07917-343A-9F4A-8436-573AD3CB46D1}"/>
              </a:ext>
            </a:extLst>
          </p:cNvPr>
          <p:cNvSpPr>
            <a:spLocks noGrp="1"/>
          </p:cNvSpPr>
          <p:nvPr>
            <p:ph type="subTitle" idx="1" hasCustomPrompt="1"/>
          </p:nvPr>
        </p:nvSpPr>
        <p:spPr>
          <a:xfrm>
            <a:off x="1524000" y="508432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A07DD20-6884-4846-B150-0909347F7F70}"/>
              </a:ext>
            </a:extLst>
          </p:cNvPr>
          <p:cNvSpPr>
            <a:spLocks noGrp="1"/>
          </p:cNvSpPr>
          <p:nvPr>
            <p:ph type="title"/>
          </p:nvPr>
        </p:nvSpPr>
        <p:spPr>
          <a:xfrm>
            <a:off x="838200" y="3602038"/>
            <a:ext cx="10515600" cy="1325563"/>
          </a:xfrm>
        </p:spPr>
        <p:txBody>
          <a:bodyPr>
            <a:normAutofit/>
          </a:bodyPr>
          <a:lstStyle>
            <a:lvl1pPr algn="ctr">
              <a:defRPr sz="54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3012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051F3-BF6E-5645-B785-88FB58CD325E}"/>
              </a:ext>
            </a:extLst>
          </p:cNvPr>
          <p:cNvSpPr>
            <a:spLocks noGrp="1"/>
          </p:cNvSpPr>
          <p:nvPr>
            <p:ph sz="half" idx="1"/>
          </p:nvPr>
        </p:nvSpPr>
        <p:spPr>
          <a:xfrm>
            <a:off x="7001163" y="3805381"/>
            <a:ext cx="4655449" cy="2468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D9D1AFC-0602-6141-A1AC-386296510A8F}"/>
              </a:ext>
            </a:extLst>
          </p:cNvPr>
          <p:cNvSpPr>
            <a:spLocks noGrp="1"/>
          </p:cNvSpPr>
          <p:nvPr>
            <p:ph type="title"/>
          </p:nvPr>
        </p:nvSpPr>
        <p:spPr>
          <a:xfrm>
            <a:off x="6742544" y="1932809"/>
            <a:ext cx="5172686" cy="1346099"/>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2728864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051F3-BF6E-5645-B785-88FB58CD325E}"/>
              </a:ext>
            </a:extLst>
          </p:cNvPr>
          <p:cNvSpPr>
            <a:spLocks noGrp="1"/>
          </p:cNvSpPr>
          <p:nvPr>
            <p:ph sz="half" idx="1"/>
          </p:nvPr>
        </p:nvSpPr>
        <p:spPr>
          <a:xfrm>
            <a:off x="7001163" y="3805381"/>
            <a:ext cx="4655449" cy="2468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D9D1AFC-0602-6141-A1AC-386296510A8F}"/>
              </a:ext>
            </a:extLst>
          </p:cNvPr>
          <p:cNvSpPr>
            <a:spLocks noGrp="1"/>
          </p:cNvSpPr>
          <p:nvPr>
            <p:ph type="title"/>
          </p:nvPr>
        </p:nvSpPr>
        <p:spPr>
          <a:xfrm>
            <a:off x="6742544" y="1932809"/>
            <a:ext cx="5172686" cy="1346099"/>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2678394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051F3-BF6E-5645-B785-88FB58CD325E}"/>
              </a:ext>
            </a:extLst>
          </p:cNvPr>
          <p:cNvSpPr>
            <a:spLocks noGrp="1"/>
          </p:cNvSpPr>
          <p:nvPr>
            <p:ph sz="half" idx="1"/>
          </p:nvPr>
        </p:nvSpPr>
        <p:spPr>
          <a:xfrm>
            <a:off x="7001163" y="3805381"/>
            <a:ext cx="4655449" cy="2468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D9D1AFC-0602-6141-A1AC-386296510A8F}"/>
              </a:ext>
            </a:extLst>
          </p:cNvPr>
          <p:cNvSpPr>
            <a:spLocks noGrp="1"/>
          </p:cNvSpPr>
          <p:nvPr>
            <p:ph type="title"/>
          </p:nvPr>
        </p:nvSpPr>
        <p:spPr>
          <a:xfrm>
            <a:off x="6742544" y="1932809"/>
            <a:ext cx="5172686" cy="1346099"/>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3032624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83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rima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A7640C3-B035-564D-9879-E06EF7BDB7BE}"/>
              </a:ext>
            </a:extLst>
          </p:cNvPr>
          <p:cNvSpPr>
            <a:spLocks noGrp="1"/>
          </p:cNvSpPr>
          <p:nvPr>
            <p:ph sz="half" idx="10"/>
          </p:nvPr>
        </p:nvSpPr>
        <p:spPr>
          <a:xfrm>
            <a:off x="696751" y="2391841"/>
            <a:ext cx="10697467" cy="388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0188382E-D730-D747-9226-44C659381731}"/>
              </a:ext>
            </a:extLst>
          </p:cNvPr>
          <p:cNvSpPr>
            <a:spLocks noGrp="1"/>
          </p:cNvSpPr>
          <p:nvPr>
            <p:ph type="title"/>
          </p:nvPr>
        </p:nvSpPr>
        <p:spPr>
          <a:xfrm>
            <a:off x="696750" y="556592"/>
            <a:ext cx="8872123" cy="1126156"/>
          </a:xfrm>
          <a:prstGeom prst="rect">
            <a:avLst/>
          </a:prstGeom>
        </p:spPr>
        <p:txBody>
          <a:bodyPr anchor="b">
            <a:normAutofit/>
          </a:bodyPr>
          <a:lstStyle>
            <a:lvl1pPr algn="ctr">
              <a:defRPr sz="4800" b="1">
                <a:solidFill>
                  <a:srgbClr val="D21533"/>
                </a:solidFill>
              </a:defRPr>
            </a:lvl1pPr>
          </a:lstStyle>
          <a:p>
            <a:r>
              <a:rPr lang="en-US"/>
              <a:t>Click to edit Master title style</a:t>
            </a:r>
            <a:endParaRPr lang="en-US" dirty="0"/>
          </a:p>
        </p:txBody>
      </p:sp>
    </p:spTree>
    <p:extLst>
      <p:ext uri="{BB962C8B-B14F-4D97-AF65-F5344CB8AC3E}">
        <p14:creationId xmlns:p14="http://schemas.microsoft.com/office/powerpoint/2010/main" val="228371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rimary R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A2AE9D-67BA-6D41-8910-C538F6786E75}"/>
              </a:ext>
            </a:extLst>
          </p:cNvPr>
          <p:cNvSpPr>
            <a:spLocks noGrp="1"/>
          </p:cNvSpPr>
          <p:nvPr>
            <p:ph sz="half" idx="10"/>
          </p:nvPr>
        </p:nvSpPr>
        <p:spPr>
          <a:xfrm>
            <a:off x="696751" y="2391841"/>
            <a:ext cx="10697467" cy="38817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83966DED-2280-7742-A71B-FD590E1DC14F}"/>
              </a:ext>
            </a:extLst>
          </p:cNvPr>
          <p:cNvSpPr>
            <a:spLocks noGrp="1"/>
          </p:cNvSpPr>
          <p:nvPr>
            <p:ph type="title"/>
          </p:nvPr>
        </p:nvSpPr>
        <p:spPr>
          <a:xfrm>
            <a:off x="696750" y="556592"/>
            <a:ext cx="8872123" cy="1126156"/>
          </a:xfrm>
          <a:prstGeom prst="rect">
            <a:avLst/>
          </a:prstGeom>
        </p:spPr>
        <p:txBody>
          <a:bodyPr anchor="b">
            <a:normAutofit/>
          </a:bodyPr>
          <a:lstStyle>
            <a:lvl1pPr algn="ctr">
              <a:defRPr sz="4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3409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R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4ECF1A8-AFA1-C040-9477-BE46490F2DC2}"/>
              </a:ext>
            </a:extLst>
          </p:cNvPr>
          <p:cNvSpPr>
            <a:spLocks noGrp="1"/>
          </p:cNvSpPr>
          <p:nvPr>
            <p:ph type="pic" sz="quarter" idx="10"/>
          </p:nvPr>
        </p:nvSpPr>
        <p:spPr>
          <a:xfrm>
            <a:off x="7594600" y="0"/>
            <a:ext cx="4597400" cy="6488113"/>
          </a:xfrm>
        </p:spPr>
        <p:txBody>
          <a:bodyPr/>
          <a:lstStyle/>
          <a:p>
            <a:r>
              <a:rPr lang="en-US"/>
              <a:t>Click icon to add picture</a:t>
            </a:r>
          </a:p>
        </p:txBody>
      </p:sp>
      <p:sp>
        <p:nvSpPr>
          <p:cNvPr id="5" name="Content Placeholder 2">
            <a:extLst>
              <a:ext uri="{FF2B5EF4-FFF2-40B4-BE49-F238E27FC236}">
                <a16:creationId xmlns:a16="http://schemas.microsoft.com/office/drawing/2014/main" id="{238A986E-5B8A-5148-B054-3C11C7878694}"/>
              </a:ext>
            </a:extLst>
          </p:cNvPr>
          <p:cNvSpPr>
            <a:spLocks noGrp="1"/>
          </p:cNvSpPr>
          <p:nvPr>
            <p:ph sz="half" idx="1"/>
          </p:nvPr>
        </p:nvSpPr>
        <p:spPr>
          <a:xfrm>
            <a:off x="696752" y="2391841"/>
            <a:ext cx="6737718" cy="388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ABE9365F-298E-784C-9631-FDFE1424D540}"/>
              </a:ext>
            </a:extLst>
          </p:cNvPr>
          <p:cNvSpPr>
            <a:spLocks noGrp="1"/>
          </p:cNvSpPr>
          <p:nvPr>
            <p:ph type="title"/>
          </p:nvPr>
        </p:nvSpPr>
        <p:spPr>
          <a:xfrm>
            <a:off x="696749" y="556592"/>
            <a:ext cx="6737721" cy="1126156"/>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147000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4ECF1A8-AFA1-C040-9477-BE46490F2DC2}"/>
              </a:ext>
            </a:extLst>
          </p:cNvPr>
          <p:cNvSpPr>
            <a:spLocks noGrp="1"/>
          </p:cNvSpPr>
          <p:nvPr>
            <p:ph type="pic" sz="quarter" idx="10"/>
          </p:nvPr>
        </p:nvSpPr>
        <p:spPr>
          <a:xfrm>
            <a:off x="0" y="0"/>
            <a:ext cx="4597400" cy="6488113"/>
          </a:xfrm>
        </p:spPr>
        <p:txBody>
          <a:bodyPr/>
          <a:lstStyle/>
          <a:p>
            <a:r>
              <a:rPr lang="en-US"/>
              <a:t>Click icon to add picture</a:t>
            </a:r>
          </a:p>
        </p:txBody>
      </p:sp>
      <p:sp>
        <p:nvSpPr>
          <p:cNvPr id="5" name="Content Placeholder 2">
            <a:extLst>
              <a:ext uri="{FF2B5EF4-FFF2-40B4-BE49-F238E27FC236}">
                <a16:creationId xmlns:a16="http://schemas.microsoft.com/office/drawing/2014/main" id="{6988C453-27B8-B241-BC47-34C5F004CEEA}"/>
              </a:ext>
            </a:extLst>
          </p:cNvPr>
          <p:cNvSpPr>
            <a:spLocks noGrp="1"/>
          </p:cNvSpPr>
          <p:nvPr>
            <p:ph sz="half" idx="1"/>
          </p:nvPr>
        </p:nvSpPr>
        <p:spPr>
          <a:xfrm>
            <a:off x="4918895" y="2391841"/>
            <a:ext cx="6737718" cy="388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C473A71-BD36-B943-91E8-CA1819644F36}"/>
              </a:ext>
            </a:extLst>
          </p:cNvPr>
          <p:cNvSpPr>
            <a:spLocks noGrp="1"/>
          </p:cNvSpPr>
          <p:nvPr>
            <p:ph type="title"/>
          </p:nvPr>
        </p:nvSpPr>
        <p:spPr>
          <a:xfrm>
            <a:off x="4918892" y="556592"/>
            <a:ext cx="6737721" cy="1126156"/>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176395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een Shot Prima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AFAC7F4-E415-EE40-B4B4-50FB6A1B85BA}"/>
              </a:ext>
            </a:extLst>
          </p:cNvPr>
          <p:cNvSpPr>
            <a:spLocks noGrp="1"/>
          </p:cNvSpPr>
          <p:nvPr>
            <p:ph sz="half" idx="10"/>
          </p:nvPr>
        </p:nvSpPr>
        <p:spPr>
          <a:xfrm>
            <a:off x="696751" y="2391841"/>
            <a:ext cx="10697467" cy="388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5020FB23-C3DC-1744-AE31-7C83B5409148}"/>
              </a:ext>
            </a:extLst>
          </p:cNvPr>
          <p:cNvSpPr>
            <a:spLocks noGrp="1"/>
          </p:cNvSpPr>
          <p:nvPr>
            <p:ph type="title"/>
          </p:nvPr>
        </p:nvSpPr>
        <p:spPr>
          <a:xfrm>
            <a:off x="696749" y="556592"/>
            <a:ext cx="10697469" cy="1126156"/>
          </a:xfrm>
          <a:prstGeom prst="rect">
            <a:avLst/>
          </a:prstGeom>
        </p:spPr>
        <p:txBody>
          <a:bodyPr anchor="b">
            <a:normAutofit/>
          </a:bodyPr>
          <a:lstStyle>
            <a:lvl1pPr algn="ctr">
              <a:defRPr sz="4800" b="1">
                <a:solidFill>
                  <a:srgbClr val="D21533"/>
                </a:solidFill>
              </a:defRPr>
            </a:lvl1pPr>
          </a:lstStyle>
          <a:p>
            <a:r>
              <a:rPr lang="en-US"/>
              <a:t>Click to edit Master title style</a:t>
            </a:r>
            <a:endParaRPr lang="en-US" dirty="0"/>
          </a:p>
        </p:txBody>
      </p:sp>
    </p:spTree>
    <p:extLst>
      <p:ext uri="{BB962C8B-B14F-4D97-AF65-F5344CB8AC3E}">
        <p14:creationId xmlns:p14="http://schemas.microsoft.com/office/powerpoint/2010/main" val="98177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C7989BD-ABA9-7E41-8F2E-3BD9F7EA872D}"/>
              </a:ext>
            </a:extLst>
          </p:cNvPr>
          <p:cNvSpPr>
            <a:spLocks noGrp="1" noChangeAspect="1"/>
          </p:cNvSpPr>
          <p:nvPr>
            <p:ph type="pic" sz="quarter" idx="10"/>
          </p:nvPr>
        </p:nvSpPr>
        <p:spPr>
          <a:xfrm>
            <a:off x="-54115" y="-49669"/>
            <a:ext cx="6420427" cy="69707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07"/>
              <a:gd name="connsiteX1" fmla="*/ 10000 w 10000"/>
              <a:gd name="connsiteY1" fmla="*/ 7 h 10007"/>
              <a:gd name="connsiteX2" fmla="*/ 10000 w 10000"/>
              <a:gd name="connsiteY2" fmla="*/ 10007 h 10007"/>
              <a:gd name="connsiteX3" fmla="*/ 0 w 10000"/>
              <a:gd name="connsiteY3" fmla="*/ 10007 h 10007"/>
              <a:gd name="connsiteX4" fmla="*/ 0 w 10000"/>
              <a:gd name="connsiteY4" fmla="*/ 0 h 10007"/>
              <a:gd name="connsiteX0" fmla="*/ 0 w 10000"/>
              <a:gd name="connsiteY0" fmla="*/ 33 h 10040"/>
              <a:gd name="connsiteX1" fmla="*/ 7844 w 10000"/>
              <a:gd name="connsiteY1" fmla="*/ 0 h 10040"/>
              <a:gd name="connsiteX2" fmla="*/ 10000 w 10000"/>
              <a:gd name="connsiteY2" fmla="*/ 10040 h 10040"/>
              <a:gd name="connsiteX3" fmla="*/ 0 w 10000"/>
              <a:gd name="connsiteY3" fmla="*/ 10040 h 10040"/>
              <a:gd name="connsiteX4" fmla="*/ 0 w 10000"/>
              <a:gd name="connsiteY4" fmla="*/ 33 h 10040"/>
              <a:gd name="connsiteX0" fmla="*/ 0 w 9846"/>
              <a:gd name="connsiteY0" fmla="*/ 33 h 10132"/>
              <a:gd name="connsiteX1" fmla="*/ 7844 w 9846"/>
              <a:gd name="connsiteY1" fmla="*/ 0 h 10132"/>
              <a:gd name="connsiteX2" fmla="*/ 9846 w 9846"/>
              <a:gd name="connsiteY2" fmla="*/ 10132 h 10132"/>
              <a:gd name="connsiteX3" fmla="*/ 0 w 9846"/>
              <a:gd name="connsiteY3" fmla="*/ 10040 h 10132"/>
              <a:gd name="connsiteX4" fmla="*/ 0 w 9846"/>
              <a:gd name="connsiteY4" fmla="*/ 33 h 10132"/>
              <a:gd name="connsiteX0" fmla="*/ 28 w 10028"/>
              <a:gd name="connsiteY0" fmla="*/ 33 h 10000"/>
              <a:gd name="connsiteX1" fmla="*/ 7995 w 10028"/>
              <a:gd name="connsiteY1" fmla="*/ 0 h 10000"/>
              <a:gd name="connsiteX2" fmla="*/ 10028 w 10028"/>
              <a:gd name="connsiteY2" fmla="*/ 10000 h 10000"/>
              <a:gd name="connsiteX3" fmla="*/ 0 w 10028"/>
              <a:gd name="connsiteY3" fmla="*/ 10000 h 10000"/>
              <a:gd name="connsiteX4" fmla="*/ 28 w 10028"/>
              <a:gd name="connsiteY4" fmla="*/ 33 h 10000"/>
              <a:gd name="connsiteX0" fmla="*/ 0 w 10085"/>
              <a:gd name="connsiteY0" fmla="*/ 0 h 10032"/>
              <a:gd name="connsiteX1" fmla="*/ 8052 w 10085"/>
              <a:gd name="connsiteY1" fmla="*/ 32 h 10032"/>
              <a:gd name="connsiteX2" fmla="*/ 10085 w 10085"/>
              <a:gd name="connsiteY2" fmla="*/ 10032 h 10032"/>
              <a:gd name="connsiteX3" fmla="*/ 57 w 10085"/>
              <a:gd name="connsiteY3" fmla="*/ 10032 h 10032"/>
              <a:gd name="connsiteX4" fmla="*/ 0 w 10085"/>
              <a:gd name="connsiteY4" fmla="*/ 0 h 1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 h="10032">
                <a:moveTo>
                  <a:pt x="0" y="0"/>
                </a:moveTo>
                <a:lnTo>
                  <a:pt x="8052" y="32"/>
                </a:lnTo>
                <a:lnTo>
                  <a:pt x="10085" y="10032"/>
                </a:lnTo>
                <a:lnTo>
                  <a:pt x="57" y="10032"/>
                </a:lnTo>
                <a:cubicBezTo>
                  <a:pt x="66" y="6710"/>
                  <a:pt x="-9" y="3322"/>
                  <a:pt x="0" y="0"/>
                </a:cubicBezTo>
                <a:close/>
              </a:path>
            </a:pathLst>
          </a:custGeom>
        </p:spPr>
        <p:txBody>
          <a:bodyPr/>
          <a:lstStyle/>
          <a:p>
            <a:r>
              <a:rPr lang="en-US"/>
              <a:t>Click icon to add picture</a:t>
            </a:r>
          </a:p>
        </p:txBody>
      </p:sp>
      <p:sp>
        <p:nvSpPr>
          <p:cNvPr id="3" name="Content Placeholder 2">
            <a:extLst>
              <a:ext uri="{FF2B5EF4-FFF2-40B4-BE49-F238E27FC236}">
                <a16:creationId xmlns:a16="http://schemas.microsoft.com/office/drawing/2014/main" id="{5C9051F3-BF6E-5645-B785-88FB58CD325E}"/>
              </a:ext>
            </a:extLst>
          </p:cNvPr>
          <p:cNvSpPr>
            <a:spLocks noGrp="1"/>
          </p:cNvSpPr>
          <p:nvPr>
            <p:ph sz="half" idx="1"/>
          </p:nvPr>
        </p:nvSpPr>
        <p:spPr>
          <a:xfrm>
            <a:off x="7001163" y="3805381"/>
            <a:ext cx="4655449" cy="24681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D9D1AFC-0602-6141-A1AC-386296510A8F}"/>
              </a:ext>
            </a:extLst>
          </p:cNvPr>
          <p:cNvSpPr>
            <a:spLocks noGrp="1"/>
          </p:cNvSpPr>
          <p:nvPr>
            <p:ph type="title"/>
          </p:nvPr>
        </p:nvSpPr>
        <p:spPr>
          <a:xfrm>
            <a:off x="6742544" y="1932809"/>
            <a:ext cx="5172686" cy="1346099"/>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547543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53639F-CC09-6942-B5DC-797689ECDD08}"/>
              </a:ext>
            </a:extLst>
          </p:cNvPr>
          <p:cNvSpPr>
            <a:spLocks noGrp="1"/>
          </p:cNvSpPr>
          <p:nvPr>
            <p:ph sz="half" idx="10"/>
          </p:nvPr>
        </p:nvSpPr>
        <p:spPr>
          <a:xfrm>
            <a:off x="369836" y="4056592"/>
            <a:ext cx="4097887" cy="2450503"/>
          </a:xfrm>
        </p:spPr>
        <p:txBody>
          <a:bodyPr>
            <a:normAutofit/>
          </a:bodyPr>
          <a:lstStyle>
            <a:lvl1pPr>
              <a:defRPr sz="2000">
                <a:solidFill>
                  <a:schemeClr val="bg1"/>
                </a:solidFill>
              </a:defRPr>
            </a:lvl1pPr>
            <a:lvl2pPr>
              <a:defRPr sz="1800">
                <a:solidFill>
                  <a:schemeClr val="bg1"/>
                </a:solidFill>
              </a:defRPr>
            </a:lvl2pPr>
          </a:lstStyle>
          <a:p>
            <a:pPr lvl="0"/>
            <a:r>
              <a:rPr lang="en-US"/>
              <a:t>Click to edit Master text styles</a:t>
            </a:r>
          </a:p>
          <a:p>
            <a:pPr lvl="1"/>
            <a:r>
              <a:rPr lang="en-US"/>
              <a:t>Second level</a:t>
            </a:r>
          </a:p>
        </p:txBody>
      </p:sp>
      <p:sp>
        <p:nvSpPr>
          <p:cNvPr id="7" name="Content Placeholder 2">
            <a:extLst>
              <a:ext uri="{FF2B5EF4-FFF2-40B4-BE49-F238E27FC236}">
                <a16:creationId xmlns:a16="http://schemas.microsoft.com/office/drawing/2014/main" id="{FB37EFCD-CB66-1A47-88C1-C5BC8AFED802}"/>
              </a:ext>
            </a:extLst>
          </p:cNvPr>
          <p:cNvSpPr>
            <a:spLocks noGrp="1"/>
          </p:cNvSpPr>
          <p:nvPr>
            <p:ph sz="half" idx="1"/>
          </p:nvPr>
        </p:nvSpPr>
        <p:spPr>
          <a:xfrm>
            <a:off x="369837" y="1366123"/>
            <a:ext cx="4097887" cy="2450503"/>
          </a:xfrm>
        </p:spPr>
        <p:txBody>
          <a:bodyPr>
            <a:normAutofit/>
          </a:bodyPr>
          <a:lstStyle>
            <a:lvl1pPr>
              <a:defRPr sz="2000">
                <a:solidFill>
                  <a:schemeClr val="bg1"/>
                </a:solidFill>
              </a:defRPr>
            </a:lvl1pPr>
            <a:lvl2pPr>
              <a:defRPr sz="1800">
                <a:solidFill>
                  <a:schemeClr val="bg1"/>
                </a:solidFill>
              </a:defRPr>
            </a:lvl2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B7D545BD-64FA-8B47-92E3-53D110674262}"/>
              </a:ext>
            </a:extLst>
          </p:cNvPr>
          <p:cNvSpPr>
            <a:spLocks noGrp="1"/>
          </p:cNvSpPr>
          <p:nvPr>
            <p:ph sz="half" idx="11"/>
          </p:nvPr>
        </p:nvSpPr>
        <p:spPr>
          <a:xfrm>
            <a:off x="5939073" y="2391841"/>
            <a:ext cx="5717540" cy="2487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EEA64817-40E4-8E4E-9A8E-C7DA24BB3176}"/>
              </a:ext>
            </a:extLst>
          </p:cNvPr>
          <p:cNvSpPr>
            <a:spLocks noGrp="1"/>
          </p:cNvSpPr>
          <p:nvPr>
            <p:ph type="title"/>
          </p:nvPr>
        </p:nvSpPr>
        <p:spPr>
          <a:xfrm>
            <a:off x="5939070" y="556592"/>
            <a:ext cx="5717543" cy="1126156"/>
          </a:xfrm>
          <a:prstGeom prst="rect">
            <a:avLst/>
          </a:prstGeom>
        </p:spPr>
        <p:txBody>
          <a:bodyPr anchor="b">
            <a:noAutofit/>
          </a:bodyPr>
          <a:lstStyle>
            <a:lvl1pPr algn="ctr">
              <a:defRPr sz="4800" b="1"/>
            </a:lvl1pPr>
          </a:lstStyle>
          <a:p>
            <a:r>
              <a:rPr lang="en-US"/>
              <a:t>Click to edit Master title style</a:t>
            </a:r>
            <a:endParaRPr lang="en-US" dirty="0"/>
          </a:p>
        </p:txBody>
      </p:sp>
    </p:spTree>
    <p:extLst>
      <p:ext uri="{BB962C8B-B14F-4D97-AF65-F5344CB8AC3E}">
        <p14:creationId xmlns:p14="http://schemas.microsoft.com/office/powerpoint/2010/main" val="119769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CE297F-EA61-704B-9CBA-5D848B6B8E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a:extLst>
              <a:ext uri="{FF2B5EF4-FFF2-40B4-BE49-F238E27FC236}">
                <a16:creationId xmlns:a16="http://schemas.microsoft.com/office/drawing/2014/main" id="{A9183623-EAE6-464B-98BB-322C228EE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87311266"/>
      </p:ext>
    </p:extLst>
  </p:cSld>
  <p:clrMap bg1="lt1" tx1="dk1" bg2="lt2" tx2="dk2" accent1="accent1" accent2="accent2" accent3="accent3" accent4="accent4" accent5="accent5" accent6="accent6" hlink="hlink" folHlink="folHlink"/>
  <p:sldLayoutIdLst>
    <p:sldLayoutId id="2147483698" r:id="rId1"/>
    <p:sldLayoutId id="2147483697" r:id="rId2"/>
    <p:sldLayoutId id="2147483699" r:id="rId3"/>
    <p:sldLayoutId id="2147483700" r:id="rId4"/>
    <p:sldLayoutId id="2147483701" r:id="rId5"/>
    <p:sldLayoutId id="2147483708" r:id="rId6"/>
    <p:sldLayoutId id="2147483709" r:id="rId7"/>
    <p:sldLayoutId id="2147483715" r:id="rId8"/>
    <p:sldLayoutId id="2147483710" r:id="rId9"/>
    <p:sldLayoutId id="2147483716" r:id="rId10"/>
    <p:sldLayoutId id="2147483712" r:id="rId11"/>
    <p:sldLayoutId id="2147483711" r:id="rId12"/>
    <p:sldLayoutId id="2147483713" r:id="rId13"/>
    <p:sldLayoutId id="2147483714"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Lst>
  <p:txStyles>
    <p:titleStyle>
      <a:lvl1pPr algn="l" defTabSz="914400" rtl="0" eaLnBrk="1" latinLnBrk="0" hangingPunct="1">
        <a:lnSpc>
          <a:spcPct val="90000"/>
        </a:lnSpc>
        <a:spcBef>
          <a:spcPct val="0"/>
        </a:spcBef>
        <a:buNone/>
        <a:defRPr sz="4800" kern="1200">
          <a:solidFill>
            <a:srgbClr val="D21533"/>
          </a:solidFill>
          <a:latin typeface="Garamond" panose="020204040303010108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9.xml"/><Relationship Id="rId6" Type="http://schemas.openxmlformats.org/officeDocument/2006/relationships/image" Target="../media/image38.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34608F-ED0E-4353-BD32-8D77D09148B7}"/>
              </a:ext>
            </a:extLst>
          </p:cNvPr>
          <p:cNvSpPr>
            <a:spLocks noGrp="1"/>
          </p:cNvSpPr>
          <p:nvPr>
            <p:ph type="subTitle" idx="1"/>
          </p:nvPr>
        </p:nvSpPr>
        <p:spPr>
          <a:xfrm>
            <a:off x="1524000" y="4927601"/>
            <a:ext cx="9144000" cy="1812490"/>
          </a:xfrm>
        </p:spPr>
        <p:txBody>
          <a:bodyPr>
            <a:normAutofit/>
          </a:bodyPr>
          <a:lstStyle/>
          <a:p>
            <a:r>
              <a:rPr lang="en-US" dirty="0"/>
              <a:t>Jason Kemnitz, EdD </a:t>
            </a:r>
          </a:p>
          <a:p>
            <a:r>
              <a:rPr lang="en-US" dirty="0"/>
              <a:t> Associate Dean </a:t>
            </a:r>
          </a:p>
          <a:p>
            <a:r>
              <a:rPr lang="en-US" dirty="0"/>
              <a:t>Academic Development and Faculty Affairs</a:t>
            </a:r>
          </a:p>
        </p:txBody>
      </p:sp>
      <p:sp>
        <p:nvSpPr>
          <p:cNvPr id="3" name="Title 2">
            <a:extLst>
              <a:ext uri="{FF2B5EF4-FFF2-40B4-BE49-F238E27FC236}">
                <a16:creationId xmlns:a16="http://schemas.microsoft.com/office/drawing/2014/main" id="{DC41093C-A1D4-4097-9480-9BEB3BBAD995}"/>
              </a:ext>
            </a:extLst>
          </p:cNvPr>
          <p:cNvSpPr>
            <a:spLocks noGrp="1"/>
          </p:cNvSpPr>
          <p:nvPr>
            <p:ph type="title"/>
          </p:nvPr>
        </p:nvSpPr>
        <p:spPr>
          <a:xfrm>
            <a:off x="838200" y="3379453"/>
            <a:ext cx="10515600" cy="1325563"/>
          </a:xfrm>
        </p:spPr>
        <p:txBody>
          <a:bodyPr>
            <a:normAutofit fontScale="90000"/>
          </a:bodyPr>
          <a:lstStyle/>
          <a:p>
            <a:r>
              <a:rPr lang="en-US" dirty="0"/>
              <a:t>Feedback:</a:t>
            </a:r>
            <a:br>
              <a:rPr lang="en-US" dirty="0"/>
            </a:br>
            <a:r>
              <a:rPr lang="en-US" dirty="0"/>
              <a:t>From Sandwiches to Conversations</a:t>
            </a:r>
            <a:br>
              <a:rPr lang="en-US" dirty="0"/>
            </a:br>
            <a:r>
              <a:rPr lang="en-US" sz="2700" dirty="0"/>
              <a:t>(with a side of teaching ideas)</a:t>
            </a:r>
          </a:p>
        </p:txBody>
      </p:sp>
    </p:spTree>
    <p:custDataLst>
      <p:tags r:id="rId1"/>
    </p:custDataLst>
    <p:extLst>
      <p:ext uri="{BB962C8B-B14F-4D97-AF65-F5344CB8AC3E}">
        <p14:creationId xmlns:p14="http://schemas.microsoft.com/office/powerpoint/2010/main" val="3618210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192000" cy="1519356"/>
            <a:chOff x="0" y="-29768"/>
            <a:chExt cx="12202174" cy="1519356"/>
          </a:xfrm>
        </p:grpSpPr>
        <p:sp>
          <p:nvSpPr>
            <p:cNvPr id="10" name="Rectangle 9">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F53B59B3-5DAB-4AD8-9B47-AF9178BFA550}"/>
              </a:ext>
            </a:extLst>
          </p:cNvPr>
          <p:cNvSpPr>
            <a:spLocks noGrp="1"/>
          </p:cNvSpPr>
          <p:nvPr>
            <p:ph type="title"/>
          </p:nvPr>
        </p:nvSpPr>
        <p:spPr>
          <a:xfrm>
            <a:off x="838200" y="5609902"/>
            <a:ext cx="6924026" cy="913975"/>
          </a:xfrm>
        </p:spPr>
        <p:txBody>
          <a:bodyPr vert="horz" lIns="91440" tIns="45720" rIns="91440" bIns="45720" rtlCol="0" anchor="ctr">
            <a:normAutofit/>
          </a:bodyPr>
          <a:lstStyle/>
          <a:p>
            <a:pPr algn="l"/>
            <a:r>
              <a:rPr lang="en-US" sz="3200" dirty="0">
                <a:solidFill>
                  <a:srgbClr val="FFFFFF"/>
                </a:solidFill>
                <a:latin typeface="+mj-lt"/>
              </a:rPr>
              <a:t>Offer Effective Evaluation</a:t>
            </a:r>
          </a:p>
        </p:txBody>
      </p:sp>
      <p:pic>
        <p:nvPicPr>
          <p:cNvPr id="5" name="Picture 4" descr="Hand placing stars">
            <a:extLst>
              <a:ext uri="{FF2B5EF4-FFF2-40B4-BE49-F238E27FC236}">
                <a16:creationId xmlns:a16="http://schemas.microsoft.com/office/drawing/2014/main" id="{1001373B-2D79-FAF6-864E-790CEB9F1CBC}"/>
              </a:ext>
            </a:extLst>
          </p:cNvPr>
          <p:cNvPicPr>
            <a:picLocks noChangeAspect="1"/>
          </p:cNvPicPr>
          <p:nvPr/>
        </p:nvPicPr>
        <p:blipFill rotWithShape="1">
          <a:blip r:embed="rId4"/>
          <a:srcRect t="25743" b="8490"/>
          <a:stretch/>
        </p:blipFill>
        <p:spPr>
          <a:xfrm>
            <a:off x="1" y="10"/>
            <a:ext cx="12191998" cy="5352218"/>
          </a:xfrm>
          <a:prstGeom prst="rect">
            <a:avLst/>
          </a:prstGeom>
        </p:spPr>
      </p:pic>
    </p:spTree>
    <p:custDataLst>
      <p:tags r:id="rId1"/>
    </p:custDataLst>
    <p:extLst>
      <p:ext uri="{BB962C8B-B14F-4D97-AF65-F5344CB8AC3E}">
        <p14:creationId xmlns:p14="http://schemas.microsoft.com/office/powerpoint/2010/main" val="104976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dots in a white background&#10;&#10;Description automatically generated with medium confidence">
            <a:extLst>
              <a:ext uri="{FF2B5EF4-FFF2-40B4-BE49-F238E27FC236}">
                <a16:creationId xmlns:a16="http://schemas.microsoft.com/office/drawing/2014/main" id="{9D2593B9-AA51-25C3-762D-97EEADC4212B}"/>
              </a:ext>
            </a:extLst>
          </p:cNvPr>
          <p:cNvPicPr>
            <a:picLocks noChangeAspect="1"/>
          </p:cNvPicPr>
          <p:nvPr/>
        </p:nvPicPr>
        <p:blipFill rotWithShape="1">
          <a:blip r:embed="rId4"/>
          <a:srcRect l="52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412F3D5-E6FF-4B94-A5B3-17D226BFFA40}"/>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l"/>
            <a:r>
              <a:rPr lang="en-US">
                <a:solidFill>
                  <a:schemeClr val="bg1"/>
                </a:solidFill>
                <a:latin typeface="+mj-lt"/>
              </a:rPr>
              <a:t>Give Abundant Feedback</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97280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descr="A close-up of a network&#10;&#10;Description automatically generated">
            <a:extLst>
              <a:ext uri="{FF2B5EF4-FFF2-40B4-BE49-F238E27FC236}">
                <a16:creationId xmlns:a16="http://schemas.microsoft.com/office/drawing/2014/main" id="{695E3997-2EF0-0686-3B38-D295D8A30A48}"/>
              </a:ext>
            </a:extLst>
          </p:cNvPr>
          <p:cNvPicPr>
            <a:picLocks noChangeAspect="1"/>
          </p:cNvPicPr>
          <p:nvPr/>
        </p:nvPicPr>
        <p:blipFill rotWithShape="1">
          <a:blip r:embed="rId3"/>
          <a:srcRect t="29484" r="1" b="1"/>
          <a:stretch/>
        </p:blipFill>
        <p:spPr>
          <a:xfrm>
            <a:off x="-3447" y="-1"/>
            <a:ext cx="12195447" cy="6879745"/>
          </a:xfrm>
          <a:prstGeom prst="rect">
            <a:avLst/>
          </a:prstGeom>
        </p:spPr>
      </p:pic>
      <p:sp>
        <p:nvSpPr>
          <p:cNvPr id="16"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DCAE557-4587-45D5-8999-72A0BA97C53D}"/>
              </a:ext>
            </a:extLst>
          </p:cNvPr>
          <p:cNvSpPr>
            <a:spLocks noGrp="1"/>
          </p:cNvSpPr>
          <p:nvPr>
            <p:ph type="title"/>
          </p:nvPr>
        </p:nvSpPr>
        <p:spPr>
          <a:xfrm>
            <a:off x="859028" y="4121944"/>
            <a:ext cx="7927785" cy="1620665"/>
          </a:xfrm>
        </p:spPr>
        <p:txBody>
          <a:bodyPr vert="horz" lIns="91440" tIns="45720" rIns="91440" bIns="45720" rtlCol="0" anchor="b">
            <a:normAutofit/>
          </a:bodyPr>
          <a:lstStyle/>
          <a:p>
            <a:pPr algn="l"/>
            <a:r>
              <a:rPr lang="en-US" sz="4000">
                <a:solidFill>
                  <a:srgbClr val="FFFFFF"/>
                </a:solidFill>
                <a:latin typeface="+mj-lt"/>
              </a:rPr>
              <a:t>What to do</a:t>
            </a:r>
          </a:p>
        </p:txBody>
      </p:sp>
      <p:sp>
        <p:nvSpPr>
          <p:cNvPr id="2" name="Subtitle 1">
            <a:extLst>
              <a:ext uri="{FF2B5EF4-FFF2-40B4-BE49-F238E27FC236}">
                <a16:creationId xmlns:a16="http://schemas.microsoft.com/office/drawing/2014/main" id="{6193ABAA-2903-4433-81E6-0A81C7C6358F}"/>
              </a:ext>
            </a:extLst>
          </p:cNvPr>
          <p:cNvSpPr>
            <a:spLocks noGrp="1"/>
          </p:cNvSpPr>
          <p:nvPr>
            <p:ph type="subTitle" idx="1"/>
          </p:nvPr>
        </p:nvSpPr>
        <p:spPr>
          <a:xfrm>
            <a:off x="859028" y="5737867"/>
            <a:ext cx="7942381" cy="618479"/>
          </a:xfrm>
        </p:spPr>
        <p:txBody>
          <a:bodyPr vert="horz" lIns="91440" tIns="45720" rIns="91440" bIns="45720" rtlCol="0">
            <a:normAutofit/>
          </a:bodyPr>
          <a:lstStyle/>
          <a:p>
            <a:pPr algn="l"/>
            <a:r>
              <a:rPr lang="en-US" sz="2000">
                <a:solidFill>
                  <a:srgbClr val="FFFFFF"/>
                </a:solidFill>
                <a:latin typeface="+mn-lt"/>
                <a:cs typeface="+mn-cs"/>
              </a:rPr>
              <a:t>And what not to do</a:t>
            </a:r>
          </a:p>
        </p:txBody>
      </p:sp>
    </p:spTree>
    <p:custDataLst>
      <p:tags r:id="rId1"/>
    </p:custDataLst>
    <p:extLst>
      <p:ext uri="{BB962C8B-B14F-4D97-AF65-F5344CB8AC3E}">
        <p14:creationId xmlns:p14="http://schemas.microsoft.com/office/powerpoint/2010/main" val="182624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andwich made up of ham, tomatoes, lettuce and cheese">
            <a:extLst>
              <a:ext uri="{FF2B5EF4-FFF2-40B4-BE49-F238E27FC236}">
                <a16:creationId xmlns:a16="http://schemas.microsoft.com/office/drawing/2014/main" id="{A14358AC-25B7-4B5E-8C01-6400310C3354}"/>
              </a:ext>
            </a:extLst>
          </p:cNvPr>
          <p:cNvPicPr>
            <a:picLocks noGrp="1" noChangeAspect="1"/>
          </p:cNvPicPr>
          <p:nvPr>
            <p:ph sz="half" idx="10"/>
          </p:nvPr>
        </p:nvPicPr>
        <p:blipFill>
          <a:blip r:embed="rId3"/>
          <a:stretch>
            <a:fillRect/>
          </a:stretch>
        </p:blipFill>
        <p:spPr>
          <a:xfrm>
            <a:off x="3237491" y="2392363"/>
            <a:ext cx="5615418" cy="3881437"/>
          </a:xfrm>
        </p:spPr>
      </p:pic>
      <p:sp>
        <p:nvSpPr>
          <p:cNvPr id="3" name="Title 2">
            <a:extLst>
              <a:ext uri="{FF2B5EF4-FFF2-40B4-BE49-F238E27FC236}">
                <a16:creationId xmlns:a16="http://schemas.microsoft.com/office/drawing/2014/main" id="{C02EE949-2250-40CA-A04E-2734CA236483}"/>
              </a:ext>
            </a:extLst>
          </p:cNvPr>
          <p:cNvSpPr>
            <a:spLocks noGrp="1"/>
          </p:cNvSpPr>
          <p:nvPr>
            <p:ph type="title"/>
          </p:nvPr>
        </p:nvSpPr>
        <p:spPr/>
        <p:txBody>
          <a:bodyPr>
            <a:normAutofit fontScale="90000"/>
          </a:bodyPr>
          <a:lstStyle/>
          <a:p>
            <a:r>
              <a:rPr lang="en-US" dirty="0"/>
              <a:t>Feedback Sandwich</a:t>
            </a:r>
            <a:br>
              <a:rPr lang="en-US" dirty="0"/>
            </a:br>
            <a:r>
              <a:rPr lang="en-US" dirty="0"/>
              <a:t>Common – No Preferred</a:t>
            </a:r>
          </a:p>
        </p:txBody>
      </p:sp>
      <p:sp>
        <p:nvSpPr>
          <p:cNvPr id="6" name="Arrow: Right 5">
            <a:extLst>
              <a:ext uri="{FF2B5EF4-FFF2-40B4-BE49-F238E27FC236}">
                <a16:creationId xmlns:a16="http://schemas.microsoft.com/office/drawing/2014/main" id="{EB5427A1-4EC7-4CEF-9CD4-18CB2C644786}"/>
              </a:ext>
            </a:extLst>
          </p:cNvPr>
          <p:cNvSpPr/>
          <p:nvPr/>
        </p:nvSpPr>
        <p:spPr>
          <a:xfrm>
            <a:off x="838702" y="1827330"/>
            <a:ext cx="2185791" cy="16948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Something Positive to set them up</a:t>
            </a:r>
          </a:p>
        </p:txBody>
      </p:sp>
      <p:sp>
        <p:nvSpPr>
          <p:cNvPr id="8" name="Arrow: Left 7">
            <a:extLst>
              <a:ext uri="{FF2B5EF4-FFF2-40B4-BE49-F238E27FC236}">
                <a16:creationId xmlns:a16="http://schemas.microsoft.com/office/drawing/2014/main" id="{D8EAE9AF-66CD-4A21-A9A3-AC8303F4F373}"/>
              </a:ext>
            </a:extLst>
          </p:cNvPr>
          <p:cNvSpPr/>
          <p:nvPr/>
        </p:nvSpPr>
        <p:spPr>
          <a:xfrm>
            <a:off x="9200444" y="3832578"/>
            <a:ext cx="2698045" cy="1224844"/>
          </a:xfrm>
          <a:prstGeom prst="leftArrow">
            <a:avLst/>
          </a:prstGeom>
          <a:solidFill>
            <a:srgbClr val="D215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Feedback You want to give </a:t>
            </a:r>
          </a:p>
        </p:txBody>
      </p:sp>
      <p:sp>
        <p:nvSpPr>
          <p:cNvPr id="9" name="Arrow: Right 8">
            <a:extLst>
              <a:ext uri="{FF2B5EF4-FFF2-40B4-BE49-F238E27FC236}">
                <a16:creationId xmlns:a16="http://schemas.microsoft.com/office/drawing/2014/main" id="{5FE7B4BA-9B47-4C03-A7AC-124D16566F4E}"/>
              </a:ext>
            </a:extLst>
          </p:cNvPr>
          <p:cNvSpPr/>
          <p:nvPr/>
        </p:nvSpPr>
        <p:spPr>
          <a:xfrm>
            <a:off x="1021401" y="4700353"/>
            <a:ext cx="2185791" cy="16948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Something Positive to soften the blow</a:t>
            </a:r>
          </a:p>
        </p:txBody>
      </p:sp>
    </p:spTree>
    <p:custDataLst>
      <p:tags r:id="rId1"/>
    </p:custDataLst>
    <p:extLst>
      <p:ext uri="{BB962C8B-B14F-4D97-AF65-F5344CB8AC3E}">
        <p14:creationId xmlns:p14="http://schemas.microsoft.com/office/powerpoint/2010/main" val="3943797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A880F0D6-CF08-48F8-B010-E8EFE740EC61}"/>
              </a:ext>
            </a:extLst>
          </p:cNvPr>
          <p:cNvSpPr>
            <a:spLocks noGrp="1"/>
          </p:cNvSpPr>
          <p:nvPr>
            <p:ph type="title"/>
          </p:nvPr>
        </p:nvSpPr>
        <p:spPr>
          <a:xfrm>
            <a:off x="773408" y="992094"/>
            <a:ext cx="3616913" cy="2795160"/>
          </a:xfrm>
        </p:spPr>
        <p:txBody>
          <a:bodyPr vert="horz" lIns="91440" tIns="45720" rIns="91440" bIns="45720" rtlCol="0" anchor="b">
            <a:normAutofit/>
          </a:bodyPr>
          <a:lstStyle/>
          <a:p>
            <a:r>
              <a:rPr lang="en-US" sz="4100" kern="1200">
                <a:solidFill>
                  <a:schemeClr val="tx1"/>
                </a:solidFill>
                <a:latin typeface="+mj-lt"/>
                <a:ea typeface="+mj-ea"/>
                <a:cs typeface="+mj-cs"/>
              </a:rPr>
              <a:t>Reflective Feedback Conversation </a:t>
            </a:r>
          </a:p>
        </p:txBody>
      </p:sp>
      <p:pic>
        <p:nvPicPr>
          <p:cNvPr id="9" name="Content Placeholder 8" descr="A screenshot of a cell phone&#10;&#10;Description automatically generated">
            <a:extLst>
              <a:ext uri="{FF2B5EF4-FFF2-40B4-BE49-F238E27FC236}">
                <a16:creationId xmlns:a16="http://schemas.microsoft.com/office/drawing/2014/main" id="{554DE3E6-611F-441E-9723-76C932686AF7}"/>
              </a:ext>
            </a:extLst>
          </p:cNvPr>
          <p:cNvPicPr>
            <a:picLocks noGrp="1" noChangeAspect="1"/>
          </p:cNvPicPr>
          <p:nvPr>
            <p:ph sz="half" idx="10"/>
          </p:nvPr>
        </p:nvPicPr>
        <p:blipFill>
          <a:blip r:embed="rId3"/>
          <a:stretch>
            <a:fillRect/>
          </a:stretch>
        </p:blipFill>
        <p:spPr>
          <a:xfrm>
            <a:off x="5938684" y="16562"/>
            <a:ext cx="5479908" cy="6622244"/>
          </a:xfrm>
          <a:prstGeom prst="rect">
            <a:avLst/>
          </a:prstGeom>
        </p:spPr>
      </p:pic>
    </p:spTree>
    <p:custDataLst>
      <p:tags r:id="rId1"/>
    </p:custDataLst>
    <p:extLst>
      <p:ext uri="{BB962C8B-B14F-4D97-AF65-F5344CB8AC3E}">
        <p14:creationId xmlns:p14="http://schemas.microsoft.com/office/powerpoint/2010/main" val="3531435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A6BF131-D866-4B15-9CBE-BF61E2B4F366}"/>
              </a:ext>
            </a:extLst>
          </p:cNvPr>
          <p:cNvSpPr>
            <a:spLocks noGrp="1"/>
          </p:cNvSpPr>
          <p:nvPr>
            <p:ph type="title"/>
          </p:nvPr>
        </p:nvSpPr>
        <p:spPr>
          <a:xfrm>
            <a:off x="589558" y="5505709"/>
            <a:ext cx="7015500" cy="1019449"/>
          </a:xfrm>
        </p:spPr>
        <p:txBody>
          <a:bodyPr vert="horz" lIns="91440" tIns="45720" rIns="91440" bIns="45720" rtlCol="0" anchor="ctr">
            <a:normAutofit/>
          </a:bodyPr>
          <a:lstStyle/>
          <a:p>
            <a:pPr algn="l"/>
            <a:r>
              <a:rPr lang="en-US" sz="4400" dirty="0">
                <a:solidFill>
                  <a:schemeClr val="tx1"/>
                </a:solidFill>
                <a:latin typeface="+mj-lt"/>
              </a:rPr>
              <a:t>Receiving Feedback</a:t>
            </a:r>
          </a:p>
        </p:txBody>
      </p:sp>
      <p:pic>
        <p:nvPicPr>
          <p:cNvPr id="5" name="Picture 4" descr="A green and purple lines&#10;&#10;Description automatically generated">
            <a:extLst>
              <a:ext uri="{FF2B5EF4-FFF2-40B4-BE49-F238E27FC236}">
                <a16:creationId xmlns:a16="http://schemas.microsoft.com/office/drawing/2014/main" id="{1008E7E6-A9B3-F81B-3FCF-B7C681C66516}"/>
              </a:ext>
            </a:extLst>
          </p:cNvPr>
          <p:cNvPicPr>
            <a:picLocks noChangeAspect="1"/>
          </p:cNvPicPr>
          <p:nvPr/>
        </p:nvPicPr>
        <p:blipFill rotWithShape="1">
          <a:blip r:embed="rId4"/>
          <a:srcRect t="31859" b="7945"/>
          <a:stretch/>
        </p:blipFill>
        <p:spPr>
          <a:xfrm>
            <a:off x="20" y="10"/>
            <a:ext cx="12191979" cy="5137387"/>
          </a:xfrm>
          <a:prstGeom prst="rect">
            <a:avLst/>
          </a:prstGeom>
          <a:effectLst>
            <a:outerShdw blurRad="190500" dist="63500" dir="5400000" sx="98000" sy="98000" algn="t" rotWithShape="0">
              <a:prstClr val="black">
                <a:alpha val="40000"/>
              </a:prstClr>
            </a:outerShdw>
          </a:effectLst>
        </p:spPr>
      </p:pic>
    </p:spTree>
    <p:custDataLst>
      <p:tags r:id="rId1"/>
    </p:custDataLst>
    <p:extLst>
      <p:ext uri="{BB962C8B-B14F-4D97-AF65-F5344CB8AC3E}">
        <p14:creationId xmlns:p14="http://schemas.microsoft.com/office/powerpoint/2010/main" val="415373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iagram of a customer feedback&#10;&#10;Description automatically generated with medium confidence">
            <a:extLst>
              <a:ext uri="{FF2B5EF4-FFF2-40B4-BE49-F238E27FC236}">
                <a16:creationId xmlns:a16="http://schemas.microsoft.com/office/drawing/2014/main" id="{10DD90E0-31CA-4B3A-ACEF-05737B18BF8F}"/>
              </a:ext>
            </a:extLst>
          </p:cNvPr>
          <p:cNvPicPr>
            <a:picLocks noGrp="1" noChangeAspect="1"/>
          </p:cNvPicPr>
          <p:nvPr>
            <p:ph sz="half" idx="10"/>
          </p:nvPr>
        </p:nvPicPr>
        <p:blipFill rotWithShape="1">
          <a:blip r:embed="rId4"/>
          <a:srcRect b="19"/>
          <a:stretch/>
        </p:blipFill>
        <p:spPr>
          <a:xfrm>
            <a:off x="20" y="1282"/>
            <a:ext cx="12191980" cy="6856718"/>
          </a:xfrm>
          <a:prstGeom prst="rect">
            <a:avLst/>
          </a:prstGeom>
        </p:spPr>
      </p:pic>
    </p:spTree>
    <p:custDataLst>
      <p:tags r:id="rId1"/>
    </p:custDataLst>
    <p:extLst>
      <p:ext uri="{BB962C8B-B14F-4D97-AF65-F5344CB8AC3E}">
        <p14:creationId xmlns:p14="http://schemas.microsoft.com/office/powerpoint/2010/main" val="214616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hopscotch on a sidewalk">
            <a:extLst>
              <a:ext uri="{FF2B5EF4-FFF2-40B4-BE49-F238E27FC236}">
                <a16:creationId xmlns:a16="http://schemas.microsoft.com/office/drawing/2014/main" id="{7F053221-5C9E-4E0A-0E8D-5F64120300E4}"/>
              </a:ext>
            </a:extLst>
          </p:cNvPr>
          <p:cNvPicPr>
            <a:picLocks noChangeAspect="1"/>
          </p:cNvPicPr>
          <p:nvPr/>
        </p:nvPicPr>
        <p:blipFill rotWithShape="1">
          <a:blip r:embed="rId3"/>
          <a:srcRect t="7097" b="863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58C19B8-41D8-475C-9C21-E4703A65FED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5200" dirty="0">
                <a:solidFill>
                  <a:srgbClr val="FFFFFF"/>
                </a:solidFill>
                <a:latin typeface="+mj-lt"/>
              </a:rPr>
              <a:t>Give it a try</a:t>
            </a:r>
          </a:p>
        </p:txBody>
      </p:sp>
    </p:spTree>
    <p:custDataLst>
      <p:tags r:id="rId1"/>
    </p:custDataLst>
    <p:extLst>
      <p:ext uri="{BB962C8B-B14F-4D97-AF65-F5344CB8AC3E}">
        <p14:creationId xmlns:p14="http://schemas.microsoft.com/office/powerpoint/2010/main" val="766134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loating Numbers And Letters On Top Of A Book">
            <a:extLst>
              <a:ext uri="{FF2B5EF4-FFF2-40B4-BE49-F238E27FC236}">
                <a16:creationId xmlns:a16="http://schemas.microsoft.com/office/drawing/2014/main" id="{CCACF0EE-1E8A-39BA-6B23-601D19D26A0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72EC908-73F6-42E3-A502-5A39CD491853}"/>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5200" dirty="0">
                <a:solidFill>
                  <a:srgbClr val="FFFFFF"/>
                </a:solidFill>
                <a:latin typeface="+mj-lt"/>
              </a:rPr>
              <a:t>Encourage Self Directed Learning</a:t>
            </a:r>
          </a:p>
        </p:txBody>
      </p:sp>
    </p:spTree>
    <p:custDataLst>
      <p:tags r:id="rId1"/>
    </p:custDataLst>
    <p:extLst>
      <p:ext uri="{BB962C8B-B14F-4D97-AF65-F5344CB8AC3E}">
        <p14:creationId xmlns:p14="http://schemas.microsoft.com/office/powerpoint/2010/main" val="397207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ECDC09-6FCD-4C88-97EA-BF7503DBB496}"/>
              </a:ext>
            </a:extLst>
          </p:cNvPr>
          <p:cNvSpPr>
            <a:spLocks noGrp="1"/>
          </p:cNvSpPr>
          <p:nvPr>
            <p:ph type="title"/>
          </p:nvPr>
        </p:nvSpPr>
        <p:spPr>
          <a:xfrm>
            <a:off x="1524000" y="4914855"/>
            <a:ext cx="9144000" cy="786703"/>
          </a:xfrm>
        </p:spPr>
        <p:txBody>
          <a:bodyPr vert="horz" lIns="91440" tIns="45720" rIns="91440" bIns="45720" rtlCol="0" anchor="b">
            <a:normAutofit/>
          </a:bodyPr>
          <a:lstStyle/>
          <a:p>
            <a:r>
              <a:rPr lang="en-US" sz="3600" dirty="0">
                <a:solidFill>
                  <a:schemeClr val="tx1"/>
                </a:solidFill>
                <a:latin typeface="+mj-lt"/>
              </a:rPr>
              <a:t>It’s All about Communication</a:t>
            </a:r>
          </a:p>
        </p:txBody>
      </p:sp>
      <p:pic>
        <p:nvPicPr>
          <p:cNvPr id="5" name="Picture 4" descr="Multi-coloured dialogue boxes">
            <a:extLst>
              <a:ext uri="{FF2B5EF4-FFF2-40B4-BE49-F238E27FC236}">
                <a16:creationId xmlns:a16="http://schemas.microsoft.com/office/drawing/2014/main" id="{02026043-F147-F818-4099-C11FAF6A1913}"/>
              </a:ext>
            </a:extLst>
          </p:cNvPr>
          <p:cNvPicPr>
            <a:picLocks noChangeAspect="1"/>
          </p:cNvPicPr>
          <p:nvPr/>
        </p:nvPicPr>
        <p:blipFill rotWithShape="1">
          <a:blip r:embed="rId3"/>
          <a:srcRect t="33360" b="17897"/>
          <a:stretch/>
        </p:blipFill>
        <p:spPr>
          <a:xfrm>
            <a:off x="20" y="10"/>
            <a:ext cx="12191980" cy="4605671"/>
          </a:xfrm>
          <a:prstGeom prst="rect">
            <a:avLst/>
          </a:prstGeom>
        </p:spPr>
      </p:pic>
      <p:grpSp>
        <p:nvGrpSpPr>
          <p:cNvPr id="9" name="Group 8">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0" name="Rectangle 9">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89275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op shot of a representation of networks with stick figures.">
            <a:extLst>
              <a:ext uri="{FF2B5EF4-FFF2-40B4-BE49-F238E27FC236}">
                <a16:creationId xmlns:a16="http://schemas.microsoft.com/office/drawing/2014/main" id="{102BDC3C-7CE3-9B08-1093-4B7298B79C76}"/>
              </a:ext>
            </a:extLst>
          </p:cNvPr>
          <p:cNvPicPr>
            <a:picLocks noChangeAspect="1"/>
          </p:cNvPicPr>
          <p:nvPr/>
        </p:nvPicPr>
        <p:blipFill rotWithShape="1">
          <a:blip r:embed="rId4"/>
          <a:srcRect t="8595" b="6456"/>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967954D-784A-42D9-8322-9803F89D74EA}"/>
              </a:ext>
            </a:extLst>
          </p:cNvPr>
          <p:cNvSpPr>
            <a:spLocks noGrp="1"/>
          </p:cNvSpPr>
          <p:nvPr>
            <p:ph type="title"/>
          </p:nvPr>
        </p:nvSpPr>
        <p:spPr>
          <a:xfrm>
            <a:off x="859028" y="2155188"/>
            <a:ext cx="4160233" cy="2839273"/>
          </a:xfrm>
        </p:spPr>
        <p:txBody>
          <a:bodyPr vert="horz" lIns="91440" tIns="45720" rIns="91440" bIns="45720" rtlCol="0" anchor="b">
            <a:normAutofit/>
          </a:bodyPr>
          <a:lstStyle/>
          <a:p>
            <a:pPr algn="l"/>
            <a:r>
              <a:rPr lang="en-US" sz="3700" dirty="0">
                <a:solidFill>
                  <a:srgbClr val="FFFFFF"/>
                </a:solidFill>
                <a:latin typeface="+mj-lt"/>
              </a:rPr>
              <a:t>What is Interpersonal Communication?</a:t>
            </a:r>
          </a:p>
        </p:txBody>
      </p:sp>
    </p:spTree>
    <p:custDataLst>
      <p:tags r:id="rId1"/>
    </p:custDataLst>
    <p:extLst>
      <p:ext uri="{BB962C8B-B14F-4D97-AF65-F5344CB8AC3E}">
        <p14:creationId xmlns:p14="http://schemas.microsoft.com/office/powerpoint/2010/main" val="2093101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a grid&#10;&#10;Description automatically generated">
            <a:extLst>
              <a:ext uri="{FF2B5EF4-FFF2-40B4-BE49-F238E27FC236}">
                <a16:creationId xmlns:a16="http://schemas.microsoft.com/office/drawing/2014/main" id="{EE915F36-25D0-4E40-4C76-9E782A36FC0C}"/>
              </a:ext>
            </a:extLst>
          </p:cNvPr>
          <p:cNvPicPr>
            <a:picLocks noChangeAspect="1"/>
          </p:cNvPicPr>
          <p:nvPr/>
        </p:nvPicPr>
        <p:blipFill rotWithShape="1">
          <a:blip r:embed="rId4">
            <a:alphaModFix amt="35000"/>
          </a:blip>
          <a:srcRect t="8537"/>
          <a:stretch/>
        </p:blipFill>
        <p:spPr>
          <a:xfrm>
            <a:off x="20" y="10"/>
            <a:ext cx="12191980" cy="6857990"/>
          </a:xfrm>
          <a:prstGeom prst="rect">
            <a:avLst/>
          </a:prstGeom>
        </p:spPr>
      </p:pic>
      <p:sp>
        <p:nvSpPr>
          <p:cNvPr id="4" name="TextBox 3">
            <a:extLst>
              <a:ext uri="{FF2B5EF4-FFF2-40B4-BE49-F238E27FC236}">
                <a16:creationId xmlns:a16="http://schemas.microsoft.com/office/drawing/2014/main" id="{2C9E07F5-8A6A-4922-9184-E303C2125B45}"/>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a:solidFill>
                  <a:srgbClr val="FFFFFF"/>
                </a:solidFill>
                <a:latin typeface="+mj-lt"/>
                <a:ea typeface="+mj-ea"/>
                <a:cs typeface="+mj-cs"/>
              </a:rPr>
              <a:t>SSOM Expected Student Interpersonal Competencies</a:t>
            </a:r>
          </a:p>
        </p:txBody>
      </p:sp>
      <p:graphicFrame>
        <p:nvGraphicFramePr>
          <p:cNvPr id="12" name="TextBox 9">
            <a:extLst>
              <a:ext uri="{FF2B5EF4-FFF2-40B4-BE49-F238E27FC236}">
                <a16:creationId xmlns:a16="http://schemas.microsoft.com/office/drawing/2014/main" id="{B119BFEA-114A-3201-48D8-89A398C2CA82}"/>
              </a:ext>
            </a:extLst>
          </p:cNvPr>
          <p:cNvGraphicFramePr/>
          <p:nvPr>
            <p:extLst>
              <p:ext uri="{D42A27DB-BD31-4B8C-83A1-F6EECF244321}">
                <p14:modId xmlns:p14="http://schemas.microsoft.com/office/powerpoint/2010/main" val="24544123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38089345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5BC353-549C-47DC-9732-7E696137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685800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ketch of outdoor things">
            <a:extLst>
              <a:ext uri="{FF2B5EF4-FFF2-40B4-BE49-F238E27FC236}">
                <a16:creationId xmlns:a16="http://schemas.microsoft.com/office/drawing/2014/main" id="{5E7B1E75-69DE-6BD3-B9C0-6B0043473F76}"/>
              </a:ext>
            </a:extLst>
          </p:cNvPr>
          <p:cNvPicPr>
            <a:picLocks noChangeAspect="1"/>
          </p:cNvPicPr>
          <p:nvPr/>
        </p:nvPicPr>
        <p:blipFill rotWithShape="1">
          <a:blip r:embed="rId4"/>
          <a:srcRect t="13127"/>
          <a:stretch/>
        </p:blipFill>
        <p:spPr>
          <a:xfrm>
            <a:off x="20" y="-1"/>
            <a:ext cx="12191980" cy="6858002"/>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p:spPr>
      </p:pic>
      <p:sp>
        <p:nvSpPr>
          <p:cNvPr id="3" name="Title 2">
            <a:extLst>
              <a:ext uri="{FF2B5EF4-FFF2-40B4-BE49-F238E27FC236}">
                <a16:creationId xmlns:a16="http://schemas.microsoft.com/office/drawing/2014/main" id="{50A5B58A-21DA-41A1-9C86-8B4B94CA77BB}"/>
              </a:ext>
            </a:extLst>
          </p:cNvPr>
          <p:cNvSpPr>
            <a:spLocks noGrp="1"/>
          </p:cNvSpPr>
          <p:nvPr>
            <p:ph type="title"/>
          </p:nvPr>
        </p:nvSpPr>
        <p:spPr>
          <a:xfrm>
            <a:off x="782470" y="381663"/>
            <a:ext cx="6592960" cy="826935"/>
          </a:xfrm>
        </p:spPr>
        <p:txBody>
          <a:bodyPr vert="horz" lIns="91440" tIns="45720" rIns="91440" bIns="45720" rtlCol="0" anchor="b">
            <a:normAutofit/>
          </a:bodyPr>
          <a:lstStyle/>
          <a:p>
            <a:pPr algn="l"/>
            <a:r>
              <a:rPr lang="en-US" sz="3600" dirty="0">
                <a:solidFill>
                  <a:schemeClr val="tx1">
                    <a:lumMod val="85000"/>
                    <a:lumOff val="15000"/>
                  </a:schemeClr>
                </a:solidFill>
                <a:latin typeface="+mj-lt"/>
              </a:rPr>
              <a:t>Set the Teaching Climate</a:t>
            </a:r>
          </a:p>
        </p:txBody>
      </p:sp>
    </p:spTree>
    <p:custDataLst>
      <p:tags r:id="rId1"/>
    </p:custDataLst>
    <p:extLst>
      <p:ext uri="{BB962C8B-B14F-4D97-AF65-F5344CB8AC3E}">
        <p14:creationId xmlns:p14="http://schemas.microsoft.com/office/powerpoint/2010/main" val="1490304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4" descr="A network of dots and lines&#10;&#10;Description automatically generated">
            <a:extLst>
              <a:ext uri="{FF2B5EF4-FFF2-40B4-BE49-F238E27FC236}">
                <a16:creationId xmlns:a16="http://schemas.microsoft.com/office/drawing/2014/main" id="{CAE0BA4C-BDFC-D921-9E5F-A46B7EA36CA0}"/>
              </a:ext>
            </a:extLst>
          </p:cNvPr>
          <p:cNvPicPr>
            <a:picLocks noChangeAspect="1"/>
          </p:cNvPicPr>
          <p:nvPr/>
        </p:nvPicPr>
        <p:blipFill rotWithShape="1">
          <a:blip r:embed="rId4"/>
          <a:srcRect t="40116" b="3393"/>
          <a:stretch/>
        </p:blipFill>
        <p:spPr>
          <a:xfrm>
            <a:off x="20" y="-7619"/>
            <a:ext cx="12191979" cy="6887364"/>
          </a:xfrm>
          <a:prstGeom prst="rect">
            <a:avLst/>
          </a:prstGeom>
        </p:spPr>
      </p:pic>
      <p:sp>
        <p:nvSpPr>
          <p:cNvPr id="22"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0">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12">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Rectangle 16">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FA40B10-A03D-448A-9B97-D29F8A966A95}"/>
              </a:ext>
            </a:extLst>
          </p:cNvPr>
          <p:cNvSpPr>
            <a:spLocks noGrp="1"/>
          </p:cNvSpPr>
          <p:nvPr>
            <p:ph type="title"/>
          </p:nvPr>
        </p:nvSpPr>
        <p:spPr>
          <a:xfrm>
            <a:off x="859028" y="2155188"/>
            <a:ext cx="4160233" cy="2839273"/>
          </a:xfrm>
        </p:spPr>
        <p:txBody>
          <a:bodyPr vert="horz" lIns="91440" tIns="45720" rIns="91440" bIns="45720" rtlCol="0" anchor="b">
            <a:normAutofit/>
          </a:bodyPr>
          <a:lstStyle/>
          <a:p>
            <a:pPr algn="l"/>
            <a:r>
              <a:rPr lang="en-US" sz="4000" dirty="0">
                <a:solidFill>
                  <a:srgbClr val="FFFFFF"/>
                </a:solidFill>
                <a:latin typeface="+mj-lt"/>
              </a:rPr>
              <a:t>Control the Teaching Session</a:t>
            </a:r>
          </a:p>
        </p:txBody>
      </p:sp>
    </p:spTree>
    <p:custDataLst>
      <p:tags r:id="rId1"/>
    </p:custDataLst>
    <p:extLst>
      <p:ext uri="{BB962C8B-B14F-4D97-AF65-F5344CB8AC3E}">
        <p14:creationId xmlns:p14="http://schemas.microsoft.com/office/powerpoint/2010/main" val="2991096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white strings one below is tangled while the one above is curved">
            <a:extLst>
              <a:ext uri="{FF2B5EF4-FFF2-40B4-BE49-F238E27FC236}">
                <a16:creationId xmlns:a16="http://schemas.microsoft.com/office/drawing/2014/main" id="{A5F8B065-B648-C0CB-6FD1-71DD358BB2A5}"/>
              </a:ext>
            </a:extLst>
          </p:cNvPr>
          <p:cNvPicPr>
            <a:picLocks noChangeAspect="1"/>
          </p:cNvPicPr>
          <p:nvPr/>
        </p:nvPicPr>
        <p:blipFill rotWithShape="1">
          <a:blip r:embed="rId4"/>
          <a:srcRect t="33579"/>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C308CF8-1722-4509-870D-0C2FC9888031}"/>
              </a:ext>
            </a:extLst>
          </p:cNvPr>
          <p:cNvSpPr>
            <a:spLocks noGrp="1"/>
          </p:cNvSpPr>
          <p:nvPr>
            <p:ph type="title"/>
          </p:nvPr>
        </p:nvSpPr>
        <p:spPr>
          <a:xfrm>
            <a:off x="589556" y="5746071"/>
            <a:ext cx="7015499" cy="852260"/>
          </a:xfrm>
        </p:spPr>
        <p:txBody>
          <a:bodyPr vert="horz" lIns="91440" tIns="45720" rIns="91440" bIns="45720" rtlCol="0" anchor="ctr">
            <a:normAutofit/>
          </a:bodyPr>
          <a:lstStyle/>
          <a:p>
            <a:pPr algn="l"/>
            <a:r>
              <a:rPr lang="en-US" sz="3600" dirty="0">
                <a:solidFill>
                  <a:schemeClr val="tx1"/>
                </a:solidFill>
                <a:latin typeface="+mj-lt"/>
              </a:rPr>
              <a:t>Communicate Goals</a:t>
            </a:r>
          </a:p>
        </p:txBody>
      </p:sp>
    </p:spTree>
    <p:custDataLst>
      <p:tags r:id="rId1"/>
    </p:custDataLst>
    <p:extLst>
      <p:ext uri="{BB962C8B-B14F-4D97-AF65-F5344CB8AC3E}">
        <p14:creationId xmlns:p14="http://schemas.microsoft.com/office/powerpoint/2010/main" val="3757127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ople Discussing">
            <a:extLst>
              <a:ext uri="{FF2B5EF4-FFF2-40B4-BE49-F238E27FC236}">
                <a16:creationId xmlns:a16="http://schemas.microsoft.com/office/drawing/2014/main" id="{7AED3366-28E5-AA33-E295-A9CD093B62D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CC274BA-EFB3-C082-5B51-3647F1094C6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5200">
                <a:solidFill>
                  <a:srgbClr val="FFFFFF"/>
                </a:solidFill>
                <a:latin typeface="+mj-lt"/>
              </a:rPr>
              <a:t>Test Your Clear Communication Skills</a:t>
            </a:r>
            <a:br>
              <a:rPr lang="en-US" sz="5200">
                <a:solidFill>
                  <a:srgbClr val="FFFFFF"/>
                </a:solidFill>
                <a:latin typeface="+mj-lt"/>
              </a:rPr>
            </a:br>
            <a:endParaRPr lang="en-US" sz="5200">
              <a:solidFill>
                <a:srgbClr val="FFFFFF"/>
              </a:solidFill>
              <a:latin typeface="+mj-lt"/>
            </a:endParaRPr>
          </a:p>
        </p:txBody>
      </p:sp>
    </p:spTree>
    <p:custDataLst>
      <p:tags r:id="rId1"/>
    </p:custDataLst>
    <p:extLst>
      <p:ext uri="{BB962C8B-B14F-4D97-AF65-F5344CB8AC3E}">
        <p14:creationId xmlns:p14="http://schemas.microsoft.com/office/powerpoint/2010/main" val="71227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omino effect white cut-outs and one blue cutout">
            <a:extLst>
              <a:ext uri="{FF2B5EF4-FFF2-40B4-BE49-F238E27FC236}">
                <a16:creationId xmlns:a16="http://schemas.microsoft.com/office/drawing/2014/main" id="{E33BA8EB-3899-8171-78BF-022BC9C7B3A5}"/>
              </a:ext>
            </a:extLst>
          </p:cNvPr>
          <p:cNvPicPr>
            <a:picLocks noChangeAspect="1"/>
          </p:cNvPicPr>
          <p:nvPr/>
        </p:nvPicPr>
        <p:blipFill rotWithShape="1">
          <a:blip r:embed="rId4"/>
          <a:srcRect t="1573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02456B0-E269-4201-A572-47A977261FF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5200" dirty="0">
                <a:solidFill>
                  <a:srgbClr val="FFFFFF"/>
                </a:solidFill>
                <a:latin typeface="+mj-lt"/>
              </a:rPr>
              <a:t>Promote Understating and Retention</a:t>
            </a:r>
          </a:p>
        </p:txBody>
      </p:sp>
    </p:spTree>
    <p:custDataLst>
      <p:tags r:id="rId1"/>
    </p:custDataLst>
    <p:extLst>
      <p:ext uri="{BB962C8B-B14F-4D97-AF65-F5344CB8AC3E}">
        <p14:creationId xmlns:p14="http://schemas.microsoft.com/office/powerpoint/2010/main" val="36330615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 Sanford School of Medicine - 2020" id="{6F34FED1-907D-4846-88C8-122E0CFF67FF}" vid="{4AD8D032-86E2-F847-ABFB-AF857216C1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PPT-Template-SSOM (1)</Template>
  <TotalTime>757</TotalTime>
  <Words>1192</Words>
  <Application>Microsoft Office PowerPoint</Application>
  <PresentationFormat>Widescreen</PresentationFormat>
  <Paragraphs>90</Paragraphs>
  <Slides>18</Slides>
  <Notes>13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Garamond</vt:lpstr>
      <vt:lpstr>georgia</vt:lpstr>
      <vt:lpstr>Office Theme</vt:lpstr>
      <vt:lpstr>Feedback: From Sandwiches to Conversations (with a side of teaching ideas)</vt:lpstr>
      <vt:lpstr>It’s All about Communication</vt:lpstr>
      <vt:lpstr>What is Interpersonal Communication?</vt:lpstr>
      <vt:lpstr>PowerPoint Presentation</vt:lpstr>
      <vt:lpstr>Set the Teaching Climate</vt:lpstr>
      <vt:lpstr>Control the Teaching Session</vt:lpstr>
      <vt:lpstr>Communicate Goals</vt:lpstr>
      <vt:lpstr>Test Your Clear Communication Skills </vt:lpstr>
      <vt:lpstr>Promote Understating and Retention</vt:lpstr>
      <vt:lpstr>Offer Effective Evaluation</vt:lpstr>
      <vt:lpstr>Give Abundant Feedback</vt:lpstr>
      <vt:lpstr>What to do</vt:lpstr>
      <vt:lpstr>Feedback Sandwich Common – No Preferred</vt:lpstr>
      <vt:lpstr>Reflective Feedback Conversation </vt:lpstr>
      <vt:lpstr>Receiving Feedback</vt:lpstr>
      <vt:lpstr>PowerPoint Presentation</vt:lpstr>
      <vt:lpstr>Give it a try</vt:lpstr>
      <vt:lpstr>Encourage Self Directed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Strategies for Student Feedback</dc:title>
  <dc:creator>Kemnitz, Jason J</dc:creator>
  <cp:lastModifiedBy>Kemnitz, Jason J</cp:lastModifiedBy>
  <cp:revision>3</cp:revision>
  <dcterms:created xsi:type="dcterms:W3CDTF">2023-07-27T13:16:05Z</dcterms:created>
  <dcterms:modified xsi:type="dcterms:W3CDTF">2024-03-04T15:00:25Z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F92B9F30-4A07-44AD-9671-DD2927E9E195</vt:lpwstr>
  </property>
  <property fmtid="{D5CDD505-2E9C-101B-9397-08002B2CF9AE}" pid="3" name="ArticulatePath">
    <vt:lpwstr>https://coyotesusd-my.sharepoint.com/personal/jason_kemnitz_usd_edu/Documents/FD/Yankton</vt:lpwstr>
  </property>
</Properties>
</file>